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313" r:id="rId1"/>
  </p:sldMasterIdLst>
  <p:notesMasterIdLst>
    <p:notesMasterId r:id="rId8"/>
  </p:notesMasterIdLst>
  <p:handoutMasterIdLst>
    <p:handoutMasterId r:id="rId9"/>
  </p:handoutMasterIdLst>
  <p:sldIdLst>
    <p:sldId id="399" r:id="rId2"/>
    <p:sldId id="509" r:id="rId3"/>
    <p:sldId id="518" r:id="rId4"/>
    <p:sldId id="519" r:id="rId5"/>
    <p:sldId id="520" r:id="rId6"/>
    <p:sldId id="521" r:id="rId7"/>
  </p:sldIdLst>
  <p:sldSz cx="9144000" cy="5143500" type="screen16x9"/>
  <p:notesSz cx="6858000" cy="9144000"/>
  <p:defaultTextStyle>
    <a:defPPr>
      <a:defRPr lang="en-US"/>
    </a:defPPr>
    <a:lvl1pPr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5613" indent="-650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2813" indent="-133350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0013" indent="-200025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7213" indent="-268288" algn="l" defTabSz="45561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z Newbon" initials="LN" lastIdx="12" clrIdx="0"/>
  <p:cmAuthor id="2" name="User1" initials="U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A534"/>
    <a:srgbClr val="53297D"/>
    <a:srgbClr val="0C884A"/>
    <a:srgbClr val="BECE45"/>
    <a:srgbClr val="F16422"/>
    <a:srgbClr val="630235"/>
    <a:srgbClr val="E43989"/>
    <a:srgbClr val="E70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9" autoAdjust="0"/>
    <p:restoredTop sz="70876" autoAdjust="0"/>
  </p:normalViewPr>
  <p:slideViewPr>
    <p:cSldViewPr snapToGrid="0">
      <p:cViewPr varScale="1">
        <p:scale>
          <a:sx n="106" d="100"/>
          <a:sy n="106" d="100"/>
        </p:scale>
        <p:origin x="1650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-1906"/>
    </p:cViewPr>
  </p:sorterViewPr>
  <p:notesViewPr>
    <p:cSldViewPr snapToGrid="0">
      <p:cViewPr varScale="1">
        <p:scale>
          <a:sx n="55" d="100"/>
          <a:sy n="55" d="100"/>
        </p:scale>
        <p:origin x="18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4DB743-16C7-4144-B603-FEEFE1CA80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40F20-BF0F-334D-A43A-CDC0758175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E19D663D-4023-F942-B658-88D72E21B8FD}" type="datetime1">
              <a:rPr lang="id-ID"/>
              <a:pPr/>
              <a:t>12/04/2023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8C33C-BC4E-D74D-BB18-2782E0A1C7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E27AEF-CE46-504A-8D4D-B14718A0AD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09A0F4FC-4730-5740-B50D-2C207EF78907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65428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43E91E-4C3E-B14E-8977-59623A21AD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0BDAB5-F5CD-4745-80FF-C5EDAD65EEE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A03AAAD5-42B6-324E-8E78-5550D2ACAC19}" type="datetime1">
              <a:rPr lang="id-ID"/>
              <a:pPr/>
              <a:t>12/04/2023</a:t>
            </a:fld>
            <a:endParaRPr lang="id-ID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05F6EC9-D30E-8546-9A8F-72AE36FFBC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52BCED9-50E7-F84A-94CF-943B3ECE41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6C324-832D-9841-824B-5CFDA537F2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36433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36277-9F6D-374D-8D4F-D9872B3614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34988" eaLnBrk="1" hangingPunct="1">
              <a:defRPr sz="1200">
                <a:latin typeface="Arial" charset="0"/>
              </a:defRPr>
            </a:lvl1pPr>
          </a:lstStyle>
          <a:p>
            <a:fld id="{90AED0C8-3A11-4142-A5C0-D6D5446D573F}" type="slidenum">
              <a:rPr lang="id-ID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55373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-89" charset="-128"/>
        <a:cs typeface="ヒラギノ角ゴ Pro W3" pitchFamily="-89" charset="-128"/>
      </a:defRPr>
    </a:lvl1pPr>
    <a:lvl2pPr marL="3413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2pPr>
    <a:lvl3pPr marL="6842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3pPr>
    <a:lvl4pPr marL="10271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4pPr>
    <a:lvl5pPr marL="1370013" algn="l" defTabSz="684213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/>
        <a:ea typeface="ヒラギノ角ゴ Pro W3" pitchFamily="4" charset="-128"/>
        <a:cs typeface="ヒラギノ角ゴ Pro W3" pitchFamily="-89" charset="-128"/>
      </a:defRPr>
    </a:lvl5pPr>
    <a:lvl6pPr marL="1714305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166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027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888" algn="l" defTabSz="68572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4eLuFDslAM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 자료집은 지리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(geography)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에서부터 세계시민교육까지 다양한 관점을 활용하여</a:t>
            </a: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기후위기가 가진 인적 요소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(the human element)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 대해 다루고 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endParaRPr lang="en-US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 교육자료를 통해</a:t>
            </a: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171450" indent="-171450">
              <a:buFontTx/>
              <a:buChar char="-"/>
            </a:pP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기후위기와 인권의 연결고리를 탐구합니다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900" b="0" i="0" kern="1200" dirty="0" err="1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교차성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(intersectionality)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을 이해하고 교차성과 기후위기의 연관성에 대해 이해합니다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전 세계의 이야기를 담은 영상 자료를 활용해 기후위기의 영향과 가능한 해결방안은 무엇인지 탐구합니다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비판적인 생각과 활발한 토의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, 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토론을 장려합니다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indent="-171450">
              <a:buFontTx/>
              <a:buChar char="-"/>
            </a:pP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청소년들이 기후 정의를 위해 행동할 수 있도록 영감을 줍니다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171450" indent="-171450">
              <a:buFontTx/>
              <a:buChar char="-"/>
            </a:pPr>
            <a:endParaRPr lang="en-US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indent="0">
              <a:buFontTx/>
              <a:buNone/>
            </a:pP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이 슬라이드쇼는 같은 제목의 교육자료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(PDF)</a:t>
            </a:r>
            <a:r>
              <a:rPr lang="ko-KR" altLang="en-US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에서 활용한 이미지 자료로 구성되어 있습니다</a:t>
            </a:r>
            <a:r>
              <a:rPr lang="en-US" altLang="ko-KR" sz="900" b="0" i="0" kern="1200" dirty="0">
                <a:solidFill>
                  <a:schemeClr val="tx1"/>
                </a:solidFill>
                <a:effectLst/>
                <a:latin typeface="Arial"/>
                <a:ea typeface="ヒラギノ角ゴ Pro W3" pitchFamily="-89" charset="-128"/>
                <a:cs typeface="ヒラギノ角ゴ Pro W3" pitchFamily="-89" charset="-128"/>
              </a:rPr>
              <a:t>.</a:t>
            </a:r>
          </a:p>
          <a:p>
            <a:pPr marL="0" indent="0">
              <a:buFontTx/>
              <a:buNone/>
            </a:pP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indent="0">
              <a:buFontTx/>
              <a:buNone/>
            </a:pP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</a:t>
            </a:r>
            <a:r>
              <a:rPr lang="ko-KR" altLang="en-US" b="1" dirty="0"/>
              <a:t>해당 자료는 교육 목적으로만 사용 가능하며</a:t>
            </a:r>
            <a:r>
              <a:rPr lang="en-US" altLang="ko-KR" b="1" dirty="0"/>
              <a:t>, </a:t>
            </a:r>
            <a:r>
              <a:rPr lang="ko-KR" altLang="en-US" b="1" dirty="0"/>
              <a:t>교육 외 목적으로 무단 변형</a:t>
            </a:r>
            <a:r>
              <a:rPr lang="en-US" altLang="ko-KR" b="1" dirty="0"/>
              <a:t>, </a:t>
            </a:r>
            <a:r>
              <a:rPr lang="ko-KR" altLang="en-US" b="1" dirty="0"/>
              <a:t>재편집 및 사용을 금지합니다</a:t>
            </a:r>
            <a:r>
              <a:rPr lang="en-US" altLang="ko-KR" b="1" dirty="0"/>
              <a:t>.</a:t>
            </a:r>
            <a:endParaRPr lang="en-GB" b="1" dirty="0"/>
          </a:p>
          <a:p>
            <a:pPr marL="0" indent="0">
              <a:buFontTx/>
              <a:buNone/>
            </a:pPr>
            <a:endParaRPr lang="en-US" altLang="ko-KR" sz="900" b="0" i="0" kern="1200" dirty="0">
              <a:solidFill>
                <a:schemeClr val="tx1"/>
              </a:solidFill>
              <a:effectLst/>
              <a:latin typeface="Arial"/>
              <a:ea typeface="ヒラギノ角ゴ Pro W3" pitchFamily="-89" charset="-128"/>
              <a:cs typeface="ヒラギノ角ゴ Pro W3" pitchFamily="-89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315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Image:</a:t>
            </a:r>
            <a:r>
              <a:rPr lang="en-GB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ko-KR" alt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스코틀랜드 시민 의회에서 케이트 </a:t>
            </a:r>
            <a:r>
              <a:rPr lang="ko-KR" altLang="en-US" sz="9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크라울리의</a:t>
            </a:r>
            <a:r>
              <a:rPr lang="ko-KR" alt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발표 내용 중에서</a:t>
            </a:r>
            <a:r>
              <a:rPr lang="en-US" altLang="ko-K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altLang="ko-KR" sz="9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</a:t>
            </a:r>
            <a:r>
              <a:rPr lang="ko-KR" alt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링크</a:t>
            </a:r>
            <a:r>
              <a:rPr lang="en-GB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https://youtu.be/-4eLuFDslAM</a:t>
            </a:r>
            <a:r>
              <a:rPr lang="en-GB" sz="9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ko-K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12:03</a:t>
            </a:r>
            <a:r>
              <a:rPr lang="ko-KR" altLang="en-US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초 부터</a:t>
            </a:r>
            <a:r>
              <a:rPr lang="en-US" altLang="ko-KR" sz="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endParaRPr lang="en-GB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284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b="1" dirty="0"/>
              <a:t>자료 출처</a:t>
            </a:r>
            <a:r>
              <a:rPr lang="en-GB" b="1" dirty="0"/>
              <a:t>: </a:t>
            </a:r>
            <a:r>
              <a:rPr lang="en-GB" b="0" dirty="0"/>
              <a:t>http://ncsd.go.kr/ksdgs?content=4</a:t>
            </a:r>
          </a:p>
          <a:p>
            <a:r>
              <a:rPr lang="ko-KR" altLang="en-US" b="1" dirty="0"/>
              <a:t>영문 원본 자료 출처</a:t>
            </a:r>
            <a:r>
              <a:rPr lang="en-US" altLang="ko-KR" b="1" dirty="0"/>
              <a:t>: </a:t>
            </a:r>
            <a:r>
              <a:rPr lang="en-GB" dirty="0"/>
              <a:t>https://www.un.org/sustainabledevelopment/news/communications-material/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52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Image:</a:t>
            </a:r>
            <a:r>
              <a:rPr lang="en-GB" dirty="0"/>
              <a:t> </a:t>
            </a:r>
            <a:r>
              <a:rPr lang="ko-KR" altLang="en-US" dirty="0"/>
              <a:t>유엔아동권리협약</a:t>
            </a:r>
            <a:r>
              <a:rPr lang="en-US" altLang="ko-KR" dirty="0"/>
              <a:t>(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UNCRC) </a:t>
            </a:r>
            <a:r>
              <a:rPr lang="ko-KR" alt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제</a:t>
            </a:r>
            <a:r>
              <a:rPr lang="en-US" altLang="ko-K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ko-KR" alt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조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‘</a:t>
            </a:r>
            <a:r>
              <a:rPr lang="ko-KR" alt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모든 아동은 이러한 권리를 가지고 있다</a:t>
            </a:r>
            <a:r>
              <a:rPr lang="en-US" altLang="ko-K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출처</a:t>
            </a:r>
            <a:r>
              <a:rPr lang="en-US" altLang="ko-KR" sz="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altLang="ko-K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https://cypcs.org.uk/rights/uncrc/articles/article-2/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11679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Photo</a:t>
            </a:r>
            <a:r>
              <a:rPr lang="en-GB" b="1" dirty="0"/>
              <a:t>: </a:t>
            </a:r>
            <a:r>
              <a:rPr lang="en-GB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Fabeha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Monir/Oxfam – </a:t>
            </a:r>
            <a:r>
              <a:rPr lang="ko-KR" alt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방글라데시</a:t>
            </a:r>
            <a:r>
              <a:rPr lang="en-US" altLang="ko-K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2019</a:t>
            </a:r>
            <a:r>
              <a:rPr lang="ko-KR" alt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년 </a:t>
            </a:r>
            <a:r>
              <a:rPr lang="en-US" altLang="ko-K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</a:t>
            </a:r>
            <a:r>
              <a:rPr lang="ko-KR" altLang="en-US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월</a:t>
            </a:r>
            <a:r>
              <a:rPr lang="en-GB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6238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옥스팜</a:t>
            </a:r>
            <a:r>
              <a:rPr lang="en-US" altLang="ko-KR" dirty="0"/>
              <a:t>(2015) ‘</a:t>
            </a:r>
            <a:r>
              <a:rPr lang="ko-KR" altLang="en-US" dirty="0"/>
              <a:t>교실 속 세계 시민</a:t>
            </a:r>
            <a:r>
              <a:rPr lang="en-US" altLang="ko-KR" dirty="0"/>
              <a:t>‘ 15</a:t>
            </a:r>
            <a:r>
              <a:rPr lang="ko-KR" altLang="en-US" dirty="0"/>
              <a:t>페이지 내용</a:t>
            </a:r>
            <a:r>
              <a:rPr lang="en-US" altLang="ko-KR" dirty="0"/>
              <a:t>(</a:t>
            </a:r>
            <a:r>
              <a:rPr lang="ko-KR" altLang="en-US" dirty="0"/>
              <a:t>영문</a:t>
            </a:r>
            <a:r>
              <a:rPr lang="en-US" altLang="ko-KR" dirty="0"/>
              <a:t>)</a:t>
            </a:r>
            <a:r>
              <a:rPr lang="ko-KR" altLang="en-US" dirty="0"/>
              <a:t>을 변형함</a:t>
            </a:r>
            <a:r>
              <a:rPr lang="en-US" altLang="ko-KR" dirty="0"/>
              <a:t>.</a:t>
            </a:r>
          </a:p>
          <a:p>
            <a:r>
              <a:rPr lang="ko-KR" altLang="en-US" b="1" dirty="0"/>
              <a:t>출처</a:t>
            </a:r>
            <a:r>
              <a:rPr lang="en-US" altLang="ko-KR" dirty="0"/>
              <a:t>: </a:t>
            </a:r>
            <a:r>
              <a:rPr lang="en-GB" dirty="0"/>
              <a:t>https://oxfamilibrary.openrepository.com/handle/10546/620105 </a:t>
            </a:r>
          </a:p>
          <a:p>
            <a:endParaRPr lang="en-GB" dirty="0"/>
          </a:p>
          <a:p>
            <a:endParaRPr lang="en-GB" dirty="0"/>
          </a:p>
          <a:p>
            <a:pPr marL="0" marR="0" lvl="0" indent="0" algn="l" defTabSz="684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*</a:t>
            </a:r>
            <a:r>
              <a:rPr lang="ko-KR" altLang="en-US" b="1" dirty="0"/>
              <a:t>해당 자료는 교육 목적으로만 사용 가능하며</a:t>
            </a:r>
            <a:r>
              <a:rPr lang="en-US" altLang="ko-KR" b="1" dirty="0"/>
              <a:t>, </a:t>
            </a:r>
            <a:r>
              <a:rPr lang="ko-KR" altLang="en-US" b="1" dirty="0"/>
              <a:t>교육 외 목적으로 무단 변형</a:t>
            </a:r>
            <a:r>
              <a:rPr lang="en-US" altLang="ko-KR" b="1" dirty="0"/>
              <a:t>, </a:t>
            </a:r>
            <a:r>
              <a:rPr lang="ko-KR" altLang="en-US" b="1" dirty="0"/>
              <a:t>재편집 및 사용을 금지합니다</a:t>
            </a:r>
            <a:r>
              <a:rPr lang="en-US" altLang="ko-KR" b="1" dirty="0"/>
              <a:t>.</a:t>
            </a:r>
            <a:endParaRPr lang="en-GB" b="1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AED0C8-3A11-4142-A5C0-D6D5446D573F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408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ower point slide cover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45158" cy="553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3750805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2908543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A4034-80CA-9E41-B3F9-2E027FB7E1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4367179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186000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1756992" cy="706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F6ED8B9-F590-B740-AAAE-4CE31CB50AF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9950FA-9199-9C46-8DD8-6C548DD25FC4}"/>
              </a:ext>
            </a:extLst>
          </p:cNvPr>
          <p:cNvCxnSpPr/>
          <p:nvPr userDrawn="1"/>
        </p:nvCxnSpPr>
        <p:spPr>
          <a:xfrm>
            <a:off x="63246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18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Squar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5D0881-C3DA-C248-A6A0-74B0F434074A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5179654" y="776288"/>
            <a:ext cx="3420000" cy="373538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677154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668489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655852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BF892B-43A4-ED4F-A70B-437683E5C2A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BEB9EAB5-80E2-2042-BB23-86CBB64C5F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2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ound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F9A24-6E41-FA40-885E-A48FB7F28C0C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862134" y="776288"/>
            <a:ext cx="3736800" cy="3735388"/>
          </a:xfrm>
          <a:prstGeom prst="ellipse">
            <a:avLst/>
          </a:prstGeo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470328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356291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662171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356291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8CBA674-7FAB-254F-9EF2-B02E33DDBC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1F62181-DCBE-8D40-BBAD-A87A085E98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52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32D06E-BE90-D647-84D4-7B6749CD0422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4573588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054843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054843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7178024-0BD9-7C4C-8CA7-0199BBE3EFA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96729486-CB16-DD4C-A2A7-39C08EDEE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40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2427734"/>
            <a:ext cx="383890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4943378" y="2017324"/>
            <a:ext cx="3832587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3185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ld Text+Left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sz="quarter" idx="14" hasCustomPrompt="1"/>
          </p:nvPr>
        </p:nvSpPr>
        <p:spPr>
          <a:xfrm>
            <a:off x="0" y="0"/>
            <a:ext cx="4570412" cy="5143500"/>
          </a:xfrm>
          <a:solidFill>
            <a:srgbClr val="D9D9D9"/>
          </a:solidFill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en-GB" dirty="0"/>
              <a:t>Click icon to add media</a:t>
            </a:r>
          </a:p>
        </p:txBody>
      </p:sp>
    </p:spTree>
    <p:extLst>
      <p:ext uri="{BB962C8B-B14F-4D97-AF65-F5344CB8AC3E}">
        <p14:creationId xmlns:p14="http://schemas.microsoft.com/office/powerpoint/2010/main" val="3346995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B1B33B1-9A12-C444-94A5-F2A66745278F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3DE67-B926-1345-B3E5-ED66B3AD7911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6" y="512763"/>
            <a:ext cx="4076263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1852705"/>
            <a:ext cx="4054843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405484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4331F73-B123-6241-B80D-A1450C67B9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AA6D84-41B4-DD4D-ADC3-8568A79650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962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Left Green_Lar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1C1BD4-1C6A-4447-89E4-58DB33047120}"/>
              </a:ext>
            </a:extLst>
          </p:cNvPr>
          <p:cNvSpPr/>
          <p:nvPr userDrawn="1"/>
        </p:nvSpPr>
        <p:spPr>
          <a:xfrm>
            <a:off x="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3A2F37-6E52-4641-B0EC-9F5F0BC58EC3}"/>
              </a:ext>
            </a:extLst>
          </p:cNvPr>
          <p:cNvCxnSpPr/>
          <p:nvPr userDrawn="1"/>
        </p:nvCxnSpPr>
        <p:spPr>
          <a:xfrm>
            <a:off x="5046663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20370" y="512763"/>
            <a:ext cx="3857870" cy="706311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4943379" y="1852705"/>
            <a:ext cx="3838906" cy="246221"/>
          </a:xfrm>
        </p:spPr>
        <p:txBody>
          <a:bodyPr>
            <a:spAutoFit/>
          </a:bodyPr>
          <a:lstStyle>
            <a:lvl1pPr marL="0" indent="0">
              <a:buNone/>
              <a:defRPr sz="1000" b="0" baseline="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4943378" y="1060760"/>
            <a:ext cx="3832587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24411" y="751012"/>
            <a:ext cx="3822503" cy="3893303"/>
          </a:xfr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add larger text statement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DF57346-A2E4-9F41-B6C9-BA957C3FF44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1B55B3A-03EC-9942-9016-E0AC24504B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382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+R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CACF5E-6F46-F849-846B-2F36DA66A689}"/>
              </a:ext>
            </a:extLst>
          </p:cNvPr>
          <p:cNvSpPr/>
          <p:nvPr userDrawn="1"/>
        </p:nvSpPr>
        <p:spPr>
          <a:xfrm>
            <a:off x="4572000" y="0"/>
            <a:ext cx="4573588" cy="5143500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CA8779-31D6-7E4E-8482-A498B785F465}"/>
              </a:ext>
            </a:extLst>
          </p:cNvPr>
          <p:cNvCxnSpPr/>
          <p:nvPr userDrawn="1"/>
        </p:nvCxnSpPr>
        <p:spPr>
          <a:xfrm>
            <a:off x="2070100" y="1884363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1" y="1835504"/>
            <a:ext cx="4573588" cy="706311"/>
          </a:xfrm>
        </p:spPr>
        <p:txBody>
          <a:bodyPr wrap="square"/>
          <a:lstStyle>
            <a:lvl1pPr algn="ctr">
              <a:defRPr/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" y="2383501"/>
            <a:ext cx="4573588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/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944779" y="751012"/>
            <a:ext cx="3822503" cy="3893303"/>
          </a:xfrm>
        </p:spPr>
        <p:txBody>
          <a:bodyPr/>
          <a:lstStyle>
            <a:lvl1pPr marL="0" indent="0">
              <a:buNone/>
              <a:defRPr sz="12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dirty="0"/>
              <a:t>Click to bullet points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3A857D-6ED3-CE46-8A42-8B9ACC8A583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CC124B-3A40-754C-B43D-1EEB73BE8A9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2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673A4-05A8-0B4C-B6F8-ADF6849E6C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11188" y="2198925"/>
            <a:ext cx="7989887" cy="556664"/>
          </a:xfrm>
          <a:ln>
            <a:noFill/>
          </a:ln>
        </p:spPr>
        <p:txBody>
          <a:bodyPr lIns="720000" tIns="108000" rIns="720000" bIns="108000" anchor="ctr" anchorCtr="1">
            <a:spAutoFit/>
          </a:bodyPr>
          <a:lstStyle>
            <a:lvl1pPr marL="0" indent="0" algn="ctr">
              <a:buNone/>
              <a:defRPr sz="2200"/>
            </a:lvl1pPr>
          </a:lstStyle>
          <a:p>
            <a:pPr lvl="0"/>
            <a:r>
              <a:rPr lang="en-US" dirty="0"/>
              <a:t>Quote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345AF205-ACD7-7B41-888C-5BC8FCDFF10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1188" y="3528000"/>
            <a:ext cx="7989887" cy="552450"/>
          </a:xfrm>
          <a:ln>
            <a:noFill/>
          </a:ln>
        </p:spPr>
        <p:txBody>
          <a:bodyPr lIns="360000" tIns="108000" rIns="360000" bIns="108000"/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Name and position of </a:t>
            </a:r>
            <a:r>
              <a:rPr lang="en-US" dirty="0" err="1"/>
              <a:t>quotee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84FFF46-1DB3-2E44-AA07-2B7E29C0DD0C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C8FFC5-675B-9D4F-9F62-8748ADDAE0DA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4157663" y="525463"/>
            <a:ext cx="838200" cy="655637"/>
            <a:chOff x="2619" y="331"/>
            <a:chExt cx="528" cy="413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2619" y="331"/>
              <a:ext cx="528" cy="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 noEditPoints="1"/>
            </p:cNvSpPr>
            <p:nvPr userDrawn="1"/>
          </p:nvSpPr>
          <p:spPr bwMode="auto">
            <a:xfrm>
              <a:off x="2619" y="331"/>
              <a:ext cx="528" cy="413"/>
            </a:xfrm>
            <a:custGeom>
              <a:avLst/>
              <a:gdLst>
                <a:gd name="T0" fmla="*/ 62 w 180"/>
                <a:gd name="T1" fmla="*/ 0 h 140"/>
                <a:gd name="T2" fmla="*/ 80 w 180"/>
                <a:gd name="T3" fmla="*/ 24 h 140"/>
                <a:gd name="T4" fmla="*/ 55 w 180"/>
                <a:gd name="T5" fmla="*/ 47 h 140"/>
                <a:gd name="T6" fmla="*/ 50 w 180"/>
                <a:gd name="T7" fmla="*/ 62 h 140"/>
                <a:gd name="T8" fmla="*/ 61 w 180"/>
                <a:gd name="T9" fmla="*/ 82 h 140"/>
                <a:gd name="T10" fmla="*/ 72 w 180"/>
                <a:gd name="T11" fmla="*/ 104 h 140"/>
                <a:gd name="T12" fmla="*/ 37 w 180"/>
                <a:gd name="T13" fmla="*/ 140 h 140"/>
                <a:gd name="T14" fmla="*/ 10 w 180"/>
                <a:gd name="T15" fmla="*/ 128 h 140"/>
                <a:gd name="T16" fmla="*/ 0 w 180"/>
                <a:gd name="T17" fmla="*/ 98 h 140"/>
                <a:gd name="T18" fmla="*/ 62 w 180"/>
                <a:gd name="T19" fmla="*/ 0 h 140"/>
                <a:gd name="T20" fmla="*/ 162 w 180"/>
                <a:gd name="T21" fmla="*/ 0 h 140"/>
                <a:gd name="T22" fmla="*/ 180 w 180"/>
                <a:gd name="T23" fmla="*/ 24 h 140"/>
                <a:gd name="T24" fmla="*/ 155 w 180"/>
                <a:gd name="T25" fmla="*/ 47 h 140"/>
                <a:gd name="T26" fmla="*/ 150 w 180"/>
                <a:gd name="T27" fmla="*/ 62 h 140"/>
                <a:gd name="T28" fmla="*/ 161 w 180"/>
                <a:gd name="T29" fmla="*/ 82 h 140"/>
                <a:gd name="T30" fmla="*/ 172 w 180"/>
                <a:gd name="T31" fmla="*/ 104 h 140"/>
                <a:gd name="T32" fmla="*/ 137 w 180"/>
                <a:gd name="T33" fmla="*/ 140 h 140"/>
                <a:gd name="T34" fmla="*/ 110 w 180"/>
                <a:gd name="T35" fmla="*/ 128 h 140"/>
                <a:gd name="T36" fmla="*/ 100 w 180"/>
                <a:gd name="T37" fmla="*/ 98 h 140"/>
                <a:gd name="T38" fmla="*/ 162 w 180"/>
                <a:gd name="T3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0" h="140">
                  <a:moveTo>
                    <a:pt x="62" y="0"/>
                  </a:moveTo>
                  <a:cubicBezTo>
                    <a:pt x="80" y="24"/>
                    <a:pt x="80" y="24"/>
                    <a:pt x="80" y="24"/>
                  </a:cubicBezTo>
                  <a:cubicBezTo>
                    <a:pt x="66" y="34"/>
                    <a:pt x="58" y="42"/>
                    <a:pt x="55" y="47"/>
                  </a:cubicBezTo>
                  <a:cubicBezTo>
                    <a:pt x="52" y="52"/>
                    <a:pt x="50" y="57"/>
                    <a:pt x="50" y="62"/>
                  </a:cubicBezTo>
                  <a:cubicBezTo>
                    <a:pt x="50" y="68"/>
                    <a:pt x="54" y="75"/>
                    <a:pt x="61" y="82"/>
                  </a:cubicBezTo>
                  <a:cubicBezTo>
                    <a:pt x="68" y="89"/>
                    <a:pt x="72" y="96"/>
                    <a:pt x="72" y="104"/>
                  </a:cubicBezTo>
                  <a:cubicBezTo>
                    <a:pt x="72" y="128"/>
                    <a:pt x="60" y="140"/>
                    <a:pt x="37" y="140"/>
                  </a:cubicBezTo>
                  <a:cubicBezTo>
                    <a:pt x="25" y="140"/>
                    <a:pt x="16" y="136"/>
                    <a:pt x="10" y="128"/>
                  </a:cubicBezTo>
                  <a:cubicBezTo>
                    <a:pt x="3" y="121"/>
                    <a:pt x="0" y="111"/>
                    <a:pt x="0" y="98"/>
                  </a:cubicBezTo>
                  <a:cubicBezTo>
                    <a:pt x="0" y="58"/>
                    <a:pt x="20" y="25"/>
                    <a:pt x="62" y="0"/>
                  </a:cubicBezTo>
                  <a:close/>
                  <a:moveTo>
                    <a:pt x="162" y="0"/>
                  </a:moveTo>
                  <a:cubicBezTo>
                    <a:pt x="180" y="24"/>
                    <a:pt x="180" y="24"/>
                    <a:pt x="180" y="24"/>
                  </a:cubicBezTo>
                  <a:cubicBezTo>
                    <a:pt x="166" y="34"/>
                    <a:pt x="158" y="42"/>
                    <a:pt x="155" y="47"/>
                  </a:cubicBezTo>
                  <a:cubicBezTo>
                    <a:pt x="152" y="52"/>
                    <a:pt x="150" y="57"/>
                    <a:pt x="150" y="62"/>
                  </a:cubicBezTo>
                  <a:cubicBezTo>
                    <a:pt x="150" y="68"/>
                    <a:pt x="154" y="75"/>
                    <a:pt x="161" y="82"/>
                  </a:cubicBezTo>
                  <a:cubicBezTo>
                    <a:pt x="168" y="89"/>
                    <a:pt x="172" y="96"/>
                    <a:pt x="172" y="104"/>
                  </a:cubicBezTo>
                  <a:cubicBezTo>
                    <a:pt x="172" y="128"/>
                    <a:pt x="160" y="140"/>
                    <a:pt x="137" y="140"/>
                  </a:cubicBezTo>
                  <a:cubicBezTo>
                    <a:pt x="125" y="140"/>
                    <a:pt x="116" y="136"/>
                    <a:pt x="110" y="128"/>
                  </a:cubicBezTo>
                  <a:cubicBezTo>
                    <a:pt x="103" y="121"/>
                    <a:pt x="100" y="111"/>
                    <a:pt x="100" y="98"/>
                  </a:cubicBezTo>
                  <a:cubicBezTo>
                    <a:pt x="100" y="58"/>
                    <a:pt x="120" y="25"/>
                    <a:pt x="1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6943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P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wer point slide cover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3180" y="2321858"/>
            <a:ext cx="5544608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99794" y="1480267"/>
            <a:ext cx="5583292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DF08B2C-3B35-B546-8C89-BE2CEA69EDD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262" y="3168306"/>
            <a:ext cx="5544526" cy="346075"/>
          </a:xfrm>
        </p:spPr>
        <p:txBody>
          <a:bodyPr wrap="none" lIns="0" tIns="0" rIns="0" bIns="0"/>
          <a:lstStyle>
            <a:lvl1pPr marL="0" indent="0">
              <a:buNone/>
              <a:defRPr sz="15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792650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138721-9498-6E4F-95D6-3439AA8FE3D3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079929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249061"/>
            <a:ext cx="1597860" cy="1286272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832018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3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044886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5009843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974801" y="1708671"/>
            <a:ext cx="1080000" cy="108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17EB6E83-A710-5941-A946-3B32C634B3D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FE776B6-A3ED-8748-ACCB-3243EF2856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38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564B048-79B4-1145-B855-16899B86591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99195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821364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821364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7" name="Text Placeholder 31"/>
          <p:cNvSpPr>
            <a:spLocks noGrp="1"/>
          </p:cNvSpPr>
          <p:nvPr>
            <p:ph type="body" sz="quarter" idx="18"/>
          </p:nvPr>
        </p:nvSpPr>
        <p:spPr>
          <a:xfrm>
            <a:off x="6716238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Text Placeholder 31"/>
          <p:cNvSpPr>
            <a:spLocks noGrp="1"/>
          </p:cNvSpPr>
          <p:nvPr>
            <p:ph type="body" sz="quarter" idx="19" hasCustomPrompt="1"/>
          </p:nvPr>
        </p:nvSpPr>
        <p:spPr>
          <a:xfrm>
            <a:off x="6716238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4751280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4751280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278632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278632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295549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4919035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882574" y="1648284"/>
            <a:ext cx="1260000" cy="126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8EE39F4-4366-F642-80BC-C42680B4C40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71C9454-1950-C546-B417-ECB0EFAAA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8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ound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E47730-6357-A24C-8AF6-556FC578720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37735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5" name="Text Placeholder 31"/>
          <p:cNvSpPr>
            <a:spLocks noGrp="1"/>
          </p:cNvSpPr>
          <p:nvPr>
            <p:ph type="body" sz="quarter" idx="15"/>
          </p:nvPr>
        </p:nvSpPr>
        <p:spPr>
          <a:xfrm>
            <a:off x="120676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1"/>
          <p:cNvSpPr>
            <a:spLocks noGrp="1"/>
          </p:cNvSpPr>
          <p:nvPr>
            <p:ph type="body" sz="quarter" idx="17" hasCustomPrompt="1"/>
          </p:nvPr>
        </p:nvSpPr>
        <p:spPr>
          <a:xfrm>
            <a:off x="120676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19" name="Text Placeholder 31"/>
          <p:cNvSpPr>
            <a:spLocks noGrp="1"/>
          </p:cNvSpPr>
          <p:nvPr>
            <p:ph type="body" sz="quarter" idx="20"/>
          </p:nvPr>
        </p:nvSpPr>
        <p:spPr>
          <a:xfrm>
            <a:off x="635605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35605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3765612" y="3394398"/>
            <a:ext cx="1597860" cy="1109340"/>
          </a:xfrm>
        </p:spPr>
        <p:txBody>
          <a:bodyPr lIns="0" tIns="3600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3765612" y="2977355"/>
            <a:ext cx="1597860" cy="409525"/>
          </a:xfrm>
        </p:spPr>
        <p:txBody>
          <a:bodyPr lIns="0" tIns="108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3934785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27" name="Picture Placeholder 17"/>
          <p:cNvSpPr>
            <a:spLocks noGrp="1"/>
          </p:cNvSpPr>
          <p:nvPr>
            <p:ph type="pic" sz="quarter" idx="25"/>
          </p:nvPr>
        </p:nvSpPr>
        <p:spPr>
          <a:xfrm>
            <a:off x="6524033" y="1648284"/>
            <a:ext cx="1260000" cy="12600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601D55A-EA9F-9643-9F27-59F753D920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C54BA8F9-2B3A-8445-A1E2-CE8324805B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46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Square Pics 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72E88F9-7627-2B40-A45B-FCB80349179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People 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22"/>
          </p:nvPr>
        </p:nvSpPr>
        <p:spPr>
          <a:xfrm>
            <a:off x="1345487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23" hasCustomPrompt="1"/>
          </p:nvPr>
        </p:nvSpPr>
        <p:spPr>
          <a:xfrm>
            <a:off x="1345487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46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611188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611188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8" name="Picture Placeholder 17"/>
          <p:cNvSpPr>
            <a:spLocks noGrp="1"/>
          </p:cNvSpPr>
          <p:nvPr>
            <p:ph type="pic" sz="quarter" idx="27"/>
          </p:nvPr>
        </p:nvSpPr>
        <p:spPr>
          <a:xfrm>
            <a:off x="611188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0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345487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1" name="Text Placeholder 31"/>
          <p:cNvSpPr>
            <a:spLocks noGrp="1"/>
          </p:cNvSpPr>
          <p:nvPr>
            <p:ph type="body" sz="quarter" idx="29" hasCustomPrompt="1"/>
          </p:nvPr>
        </p:nvSpPr>
        <p:spPr>
          <a:xfrm>
            <a:off x="1345487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1345487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 hasCustomPrompt="1"/>
          </p:nvPr>
        </p:nvSpPr>
        <p:spPr>
          <a:xfrm>
            <a:off x="1345487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3" name="Text Placeholder 31"/>
          <p:cNvSpPr>
            <a:spLocks noGrp="1"/>
          </p:cNvSpPr>
          <p:nvPr>
            <p:ph type="body" sz="quarter" idx="32"/>
          </p:nvPr>
        </p:nvSpPr>
        <p:spPr>
          <a:xfrm>
            <a:off x="5776255" y="2186306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4" name="Text Placeholder 31"/>
          <p:cNvSpPr>
            <a:spLocks noGrp="1"/>
          </p:cNvSpPr>
          <p:nvPr>
            <p:ph type="body" sz="quarter" idx="33" hasCustomPrompt="1"/>
          </p:nvPr>
        </p:nvSpPr>
        <p:spPr>
          <a:xfrm>
            <a:off x="5776255" y="1832713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65" name="Picture Placeholder 17"/>
          <p:cNvSpPr>
            <a:spLocks noGrp="1"/>
          </p:cNvSpPr>
          <p:nvPr>
            <p:ph type="pic" sz="quarter" idx="34"/>
          </p:nvPr>
        </p:nvSpPr>
        <p:spPr>
          <a:xfrm>
            <a:off x="5041956" y="1832713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6" name="Picture Placeholder 17"/>
          <p:cNvSpPr>
            <a:spLocks noGrp="1"/>
          </p:cNvSpPr>
          <p:nvPr>
            <p:ph type="pic" sz="quarter" idx="35"/>
          </p:nvPr>
        </p:nvSpPr>
        <p:spPr>
          <a:xfrm>
            <a:off x="5041956" y="3783738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7" name="Picture Placeholder 17"/>
          <p:cNvSpPr>
            <a:spLocks noGrp="1"/>
          </p:cNvSpPr>
          <p:nvPr>
            <p:ph type="pic" sz="quarter" idx="36"/>
          </p:nvPr>
        </p:nvSpPr>
        <p:spPr>
          <a:xfrm>
            <a:off x="5041956" y="2808226"/>
            <a:ext cx="720000" cy="72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68" name="Text Placeholder 31"/>
          <p:cNvSpPr>
            <a:spLocks noGrp="1"/>
          </p:cNvSpPr>
          <p:nvPr>
            <p:ph type="body" sz="quarter" idx="37"/>
          </p:nvPr>
        </p:nvSpPr>
        <p:spPr>
          <a:xfrm>
            <a:off x="5776255" y="3159400"/>
            <a:ext cx="2660245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9" name="Text Placeholder 31"/>
          <p:cNvSpPr>
            <a:spLocks noGrp="1"/>
          </p:cNvSpPr>
          <p:nvPr>
            <p:ph type="body" sz="quarter" idx="38" hasCustomPrompt="1"/>
          </p:nvPr>
        </p:nvSpPr>
        <p:spPr>
          <a:xfrm>
            <a:off x="5776255" y="2805807"/>
            <a:ext cx="2660245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70" name="Text Placeholder 31"/>
          <p:cNvSpPr>
            <a:spLocks noGrp="1"/>
          </p:cNvSpPr>
          <p:nvPr>
            <p:ph type="body" sz="quarter" idx="39"/>
          </p:nvPr>
        </p:nvSpPr>
        <p:spPr>
          <a:xfrm>
            <a:off x="5776255" y="4137250"/>
            <a:ext cx="264760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1" name="Text Placeholder 31"/>
          <p:cNvSpPr>
            <a:spLocks noGrp="1"/>
          </p:cNvSpPr>
          <p:nvPr>
            <p:ph type="body" sz="quarter" idx="40" hasCustomPrompt="1"/>
          </p:nvPr>
        </p:nvSpPr>
        <p:spPr>
          <a:xfrm>
            <a:off x="5776255" y="3783657"/>
            <a:ext cx="2653927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Name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37CF155-BECC-984F-97AF-8E3121AF21A0}"/>
              </a:ext>
            </a:extLst>
          </p:cNvPr>
          <p:cNvSpPr>
            <a:spLocks noGrp="1"/>
          </p:cNvSpPr>
          <p:nvPr>
            <p:ph type="sldNum" sz="quarter" idx="4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369B6732-DB8B-0B43-A4D9-6F7169A845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6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r amo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31DDAC1-3835-D74E-81E8-7E0C3B71E484}"/>
              </a:ext>
            </a:extLst>
          </p:cNvPr>
          <p:cNvSpPr/>
          <p:nvPr userDrawn="1"/>
        </p:nvSpPr>
        <p:spPr>
          <a:xfrm>
            <a:off x="0" y="0"/>
            <a:ext cx="9145588" cy="2879725"/>
          </a:xfrm>
          <a:prstGeom prst="rect">
            <a:avLst/>
          </a:prstGeom>
          <a:solidFill>
            <a:srgbClr val="60A5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9F12C6-A81E-444C-B217-9BC4A3C99E31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2"/>
          <p:cNvGrpSpPr>
            <a:grpSpLocks/>
          </p:cNvGrpSpPr>
          <p:nvPr userDrawn="1"/>
        </p:nvGrpSpPr>
        <p:grpSpPr bwMode="auto">
          <a:xfrm>
            <a:off x="1874838" y="4110038"/>
            <a:ext cx="5400675" cy="0"/>
            <a:chOff x="2591781" y="5551000"/>
            <a:chExt cx="6988947" cy="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BF250F-89BA-6C47-B8AD-389427CE79B9}"/>
                </a:ext>
              </a:extLst>
            </p:cNvPr>
            <p:cNvCxnSpPr/>
            <p:nvPr/>
          </p:nvCxnSpPr>
          <p:spPr>
            <a:xfrm>
              <a:off x="6947033" y="5551000"/>
              <a:ext cx="2633695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5A0DD-B87A-0A4D-AABD-235676C81263}"/>
                </a:ext>
              </a:extLst>
            </p:cNvPr>
            <p:cNvCxnSpPr/>
            <p:nvPr/>
          </p:nvCxnSpPr>
          <p:spPr>
            <a:xfrm>
              <a:off x="2591781" y="5551000"/>
              <a:ext cx="4355252" cy="0"/>
            </a:xfrm>
            <a:prstGeom prst="line">
              <a:avLst/>
            </a:prstGeom>
            <a:ln w="508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350576" y="2535896"/>
            <a:ext cx="2459888" cy="664615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txBody>
          <a:bodyPr lIns="180000" tIns="180000" rIns="180000" bIns="72000" anchor="ctr" anchorCtr="1">
            <a:spAutoFit/>
          </a:bodyPr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700" b="1" cap="all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1875550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Start point</a:t>
            </a:r>
          </a:p>
        </p:txBody>
      </p:sp>
      <p:sp>
        <p:nvSpPr>
          <p:cNvPr id="32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738105" y="4301840"/>
            <a:ext cx="1537445" cy="299295"/>
          </a:xfrm>
        </p:spPr>
        <p:txBody>
          <a:bodyPr lIns="0" tIns="72000" rIns="0" bIns="72000">
            <a:spAutoFit/>
          </a:bodyPr>
          <a:lstStyle>
            <a:lvl1pPr marL="0" indent="0" algn="r">
              <a:buNone/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End point</a:t>
            </a:r>
          </a:p>
        </p:txBody>
      </p:sp>
      <p:sp>
        <p:nvSpPr>
          <p:cNvPr id="33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965948" y="3659114"/>
            <a:ext cx="381180" cy="332083"/>
          </a:xfrm>
          <a:prstGeom prst="downArrowCallout">
            <a:avLst/>
          </a:prstGeom>
          <a:ln w="25400">
            <a:solidFill>
              <a:schemeClr val="accent1"/>
            </a:solidFill>
          </a:ln>
        </p:spPr>
        <p:txBody>
          <a:bodyPr lIns="36000" tIns="54000" rIns="36000" bIns="54000" anchor="ctr" anchorCtr="1">
            <a:spAutoFit/>
          </a:bodyPr>
          <a:lstStyle>
            <a:lvl1pPr marL="0" indent="0" algn="ctr">
              <a:buNone/>
              <a:defRPr sz="7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%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BBB3D8-056D-A940-B744-67F14DB3A705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1001D9-A721-5840-962E-BD89B60187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88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5DC714-A2DD-3140-A71F-512A4B3A8BC8}"/>
              </a:ext>
            </a:extLst>
          </p:cNvPr>
          <p:cNvCxnSpPr/>
          <p:nvPr userDrawn="1"/>
        </p:nvCxnSpPr>
        <p:spPr bwMode="auto">
          <a:xfrm>
            <a:off x="4575175" y="2305050"/>
            <a:ext cx="0" cy="288290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B45403-63DD-F948-A4FB-67FE253E4D3D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49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7" name="Picture Placeholder 17"/>
          <p:cNvSpPr>
            <a:spLocks noGrp="1"/>
          </p:cNvSpPr>
          <p:nvPr>
            <p:ph type="pic" sz="quarter" idx="26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4" name="Text Placeholder 31"/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1732493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Starting point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49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E9F5EB4-5B24-FA47-A3FE-D226B4C8EF70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6CB674A2-978F-9B4F-9DED-EA2474ADBA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ollow-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94DF51C-4DD3-9E44-AB44-D67924AC59F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-96838"/>
            <a:ext cx="0" cy="524033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3136050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3217050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81B94DA6-34FD-1545-862D-5677C36AC13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198876" y="1128831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1">
            <a:extLst>
              <a:ext uri="{FF2B5EF4-FFF2-40B4-BE49-F238E27FC236}">
                <a16:creationId xmlns:a16="http://schemas.microsoft.com/office/drawing/2014/main" id="{E7D161E8-803B-A342-BC40-DE08563D221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279876" y="1209831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2" name="Text Placeholder 31">
            <a:extLst>
              <a:ext uri="{FF2B5EF4-FFF2-40B4-BE49-F238E27FC236}">
                <a16:creationId xmlns:a16="http://schemas.microsoft.com/office/drawing/2014/main" id="{7EBF9EFB-4390-A043-AFB6-F6D61B0D1F3D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5610091" y="1308573"/>
            <a:ext cx="2994139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Text Placeholder 31">
            <a:extLst>
              <a:ext uri="{FF2B5EF4-FFF2-40B4-BE49-F238E27FC236}">
                <a16:creationId xmlns:a16="http://schemas.microsoft.com/office/drawing/2014/main" id="{363DA44E-3BF1-BF4C-92B9-26FC7361D05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5610091" y="954980"/>
            <a:ext cx="2994139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Picture Placeholder 17">
            <a:extLst>
              <a:ext uri="{FF2B5EF4-FFF2-40B4-BE49-F238E27FC236}">
                <a16:creationId xmlns:a16="http://schemas.microsoft.com/office/drawing/2014/main" id="{CD48E54B-DE4E-7B43-B59B-57616C4DABFF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254723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17">
            <a:extLst>
              <a:ext uri="{FF2B5EF4-FFF2-40B4-BE49-F238E27FC236}">
                <a16:creationId xmlns:a16="http://schemas.microsoft.com/office/drawing/2014/main" id="{559EDC6D-5532-474E-85C3-540AD17B5D0D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621778" y="54001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41" name="Text Placeholder 31">
            <a:extLst>
              <a:ext uri="{FF2B5EF4-FFF2-40B4-BE49-F238E27FC236}">
                <a16:creationId xmlns:a16="http://schemas.microsoft.com/office/drawing/2014/main" id="{B804723E-0EB4-E948-B339-F1377293C94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11188" y="3318768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2" name="Text Placeholder 31">
            <a:extLst>
              <a:ext uri="{FF2B5EF4-FFF2-40B4-BE49-F238E27FC236}">
                <a16:creationId xmlns:a16="http://schemas.microsoft.com/office/drawing/2014/main" id="{FA32A087-CECE-5E4C-8346-960D03B4655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11188" y="2965175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2882FE1-CE8D-8741-BE2D-ECAC9627EB18}"/>
              </a:ext>
            </a:extLst>
          </p:cNvPr>
          <p:cNvSpPr>
            <a:spLocks noGrp="1"/>
          </p:cNvSpPr>
          <p:nvPr>
            <p:ph type="sldNum" sz="quarter" idx="59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F23D0CBC-E2D1-2A47-855D-05C7C08330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0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ount, Text + Pic_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FDB410-7F7F-534F-9315-C6F380803B1C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575175" y="58738"/>
            <a:ext cx="0" cy="3367087"/>
          </a:xfrm>
          <a:prstGeom prst="line">
            <a:avLst/>
          </a:prstGeom>
          <a:ln w="25400" cap="sq"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Placeholder 31"/>
          <p:cNvSpPr>
            <a:spLocks noGrp="1"/>
          </p:cNvSpPr>
          <p:nvPr>
            <p:ph type="body" sz="quarter" idx="46"/>
          </p:nvPr>
        </p:nvSpPr>
        <p:spPr>
          <a:xfrm>
            <a:off x="4198876" y="1835074"/>
            <a:ext cx="756000" cy="75600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30"/>
          </p:nvPr>
        </p:nvSpPr>
        <p:spPr>
          <a:xfrm>
            <a:off x="611188" y="2025229"/>
            <a:ext cx="2994139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3" name="Text Placeholder 31"/>
          <p:cNvSpPr>
            <a:spLocks noGrp="1"/>
          </p:cNvSpPr>
          <p:nvPr>
            <p:ph type="body" sz="quarter" idx="31"/>
          </p:nvPr>
        </p:nvSpPr>
        <p:spPr>
          <a:xfrm>
            <a:off x="611188" y="1671636"/>
            <a:ext cx="2994139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5" name="Text Placeholder 31"/>
          <p:cNvSpPr>
            <a:spLocks noGrp="1"/>
          </p:cNvSpPr>
          <p:nvPr>
            <p:ph type="body" sz="quarter" idx="45" hasCustomPrompt="1"/>
          </p:nvPr>
        </p:nvSpPr>
        <p:spPr>
          <a:xfrm>
            <a:off x="4279876" y="1916074"/>
            <a:ext cx="594000" cy="594000"/>
          </a:xfrm>
          <a:prstGeom prst="ellipse">
            <a:avLst/>
          </a:prstGeom>
          <a:solidFill>
            <a:srgbClr val="60A534"/>
          </a:solidFill>
        </p:spPr>
        <p:txBody>
          <a:bodyPr wrap="none" lIns="0" tIns="0" rIns="0" bIns="0" anchor="ctr" anchorCtr="1">
            <a:noAutofit/>
          </a:bodyPr>
          <a:lstStyle>
            <a:lvl1pPr marL="0" indent="0" algn="ctr">
              <a:buNone/>
              <a:defRPr sz="1000" b="1" cap="all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amount</a:t>
            </a:r>
          </a:p>
        </p:txBody>
      </p:sp>
      <p:sp>
        <p:nvSpPr>
          <p:cNvPr id="21" name="Text Placeholder 31">
            <a:extLst>
              <a:ext uri="{FF2B5EF4-FFF2-40B4-BE49-F238E27FC236}">
                <a16:creationId xmlns:a16="http://schemas.microsoft.com/office/drawing/2014/main" id="{D25494BE-9ACA-6640-B72E-AFED1F82DEE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11188" y="3546426"/>
            <a:ext cx="7920623" cy="458757"/>
          </a:xfrm>
        </p:spPr>
        <p:txBody>
          <a:bodyPr wrap="none" lIns="0" tIns="72000" rIns="0" bIns="108000">
            <a:noAutofit/>
          </a:bodyPr>
          <a:lstStyle>
            <a:lvl1pPr marL="0" indent="0" algn="ctr">
              <a:buNone/>
              <a:defRPr sz="1800" b="1" cap="all" baseline="0">
                <a:solidFill>
                  <a:srgbClr val="60A534"/>
                </a:solidFill>
              </a:defRPr>
            </a:lvl1pPr>
          </a:lstStyle>
          <a:p>
            <a:pPr lvl="0"/>
            <a:r>
              <a:rPr lang="en-GB" dirty="0"/>
              <a:t>Finishing point</a:t>
            </a:r>
          </a:p>
        </p:txBody>
      </p:sp>
      <p:sp>
        <p:nvSpPr>
          <p:cNvPr id="25" name="Picture Placeholder 17">
            <a:extLst>
              <a:ext uri="{FF2B5EF4-FFF2-40B4-BE49-F238E27FC236}">
                <a16:creationId xmlns:a16="http://schemas.microsoft.com/office/drawing/2014/main" id="{4EEF738D-AB69-F844-8B8F-B758653E94F7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5610091" y="1238826"/>
            <a:ext cx="2990983" cy="19565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600"/>
            </a:lvl1pPr>
          </a:lstStyle>
          <a:p>
            <a:pPr lvl="0"/>
            <a:endParaRPr lang="en-US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AC2CCAF-0E23-9C4A-854C-F6D24F28C460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845B6FE4-B262-DD49-9772-D958992CD9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577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-762000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CB8D32-C888-0148-B413-84536F86AEF9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3883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5" name="Text Placeholder 31">
            <a:extLst>
              <a:ext uri="{FF2B5EF4-FFF2-40B4-BE49-F238E27FC236}">
                <a16:creationId xmlns:a16="http://schemas.microsoft.com/office/drawing/2014/main" id="{667FA843-5DF5-8B46-B1F4-D0AC1BFF3071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01D2FFE7-72BC-8D46-A715-C5C43B050BC5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FAFBC5D-C59F-CA4E-B9D0-855792A20D7A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02FF3FF1-EB1E-9342-BC8A-5A2195942F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0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_Title+Content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r="4791"/>
          <a:stretch>
            <a:fillRect/>
          </a:stretch>
        </p:blipFill>
        <p:spPr bwMode="auto">
          <a:xfrm>
            <a:off x="4992688" y="1035050"/>
            <a:ext cx="5006975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C83C507-CC94-7A40-8033-5976DCEC2A74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BCF59677-F644-A249-9B9F-5CBAF9A0EE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5193" y="1815869"/>
            <a:ext cx="3703320" cy="230232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endParaRPr lang="id-ID" noProof="0" dirty="0"/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752554" y="2434302"/>
            <a:ext cx="3559016" cy="366488"/>
          </a:xfrm>
        </p:spPr>
        <p:txBody>
          <a:bodyPr lIns="14400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52554" y="2080709"/>
            <a:ext cx="3559016" cy="288000"/>
          </a:xfrm>
        </p:spPr>
        <p:txBody>
          <a:bodyPr wrap="none" lIns="144000" tIns="36000" rIns="0" bIns="0"/>
          <a:lstStyle>
            <a:lvl1pPr marL="0" indent="0" algn="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8A4463-C0AA-A641-A203-8707E1E20F27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7472DC62-26CD-A342-B4B6-5D2FA1A34F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132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1BE0EA-1C29-9345-894B-5CCC1DF6B9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Arial" charset="0"/>
              </a:rPr>
              <a:t>www.oxfam.or.kr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65235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C4A7C9F-1659-9D43-8ECC-BA1C716F44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3180" y="3168304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4080190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/Phone_Title+Content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hone-mockup-white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3213"/>
            <a:ext cx="435292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BA6D400-1FD8-5B44-9BAA-204008DF967E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900813" y="2434302"/>
            <a:ext cx="3559016" cy="366488"/>
          </a:xfrm>
        </p:spPr>
        <p:txBody>
          <a:bodyPr lIns="144000" tIns="0" rIns="0" bIns="0"/>
          <a:lstStyle>
            <a:lvl1pPr marL="0" indent="0" algn="l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900813" y="2080709"/>
            <a:ext cx="3559016" cy="288000"/>
          </a:xfrm>
        </p:spPr>
        <p:txBody>
          <a:bodyPr wrap="none" lIns="144000" tIns="36000" rIns="0" bIns="0"/>
          <a:lstStyle>
            <a:lvl1pPr marL="0" indent="0" algn="l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0C9E348-83D1-B842-84ED-7DEDB3BEF1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145186" flipH="1">
            <a:off x="2218049" y="2004897"/>
            <a:ext cx="1199387" cy="1992635"/>
          </a:xfrm>
          <a:custGeom>
            <a:avLst/>
            <a:gdLst>
              <a:gd name="connsiteX0" fmla="*/ 0 w 914400"/>
              <a:gd name="connsiteY0" fmla="*/ 0 h 1481021"/>
              <a:gd name="connsiteX1" fmla="*/ 914400 w 914400"/>
              <a:gd name="connsiteY1" fmla="*/ 0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14400"/>
              <a:gd name="connsiteY0" fmla="*/ 0 h 1481021"/>
              <a:gd name="connsiteX1" fmla="*/ 686469 w 914400"/>
              <a:gd name="connsiteY1" fmla="*/ 91167 h 1481021"/>
              <a:gd name="connsiteX2" fmla="*/ 914400 w 914400"/>
              <a:gd name="connsiteY2" fmla="*/ 1481021 h 1481021"/>
              <a:gd name="connsiteX3" fmla="*/ 0 w 914400"/>
              <a:gd name="connsiteY3" fmla="*/ 1481021 h 1481021"/>
              <a:gd name="connsiteX4" fmla="*/ 0 w 914400"/>
              <a:gd name="connsiteY4" fmla="*/ 0 h 1481021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0 w 981793"/>
              <a:gd name="connsiteY3" fmla="*/ 1481021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686469 w 981793"/>
              <a:gd name="connsiteY1" fmla="*/ 91167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81793"/>
              <a:gd name="connsiteY0" fmla="*/ 0 h 1638728"/>
              <a:gd name="connsiteX1" fmla="*/ 709229 w 981793"/>
              <a:gd name="connsiteY1" fmla="*/ 76365 h 1638728"/>
              <a:gd name="connsiteX2" fmla="*/ 981793 w 981793"/>
              <a:gd name="connsiteY2" fmla="*/ 1638728 h 1638728"/>
              <a:gd name="connsiteX3" fmla="*/ 259432 w 981793"/>
              <a:gd name="connsiteY3" fmla="*/ 1624543 h 1638728"/>
              <a:gd name="connsiteX4" fmla="*/ 0 w 981793"/>
              <a:gd name="connsiteY4" fmla="*/ 0 h 1638728"/>
              <a:gd name="connsiteX0" fmla="*/ 0 w 990908"/>
              <a:gd name="connsiteY0" fmla="*/ 0 h 1631803"/>
              <a:gd name="connsiteX1" fmla="*/ 709229 w 990908"/>
              <a:gd name="connsiteY1" fmla="*/ 7636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710381 w 990908"/>
              <a:gd name="connsiteY1" fmla="*/ 63325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90908"/>
              <a:gd name="connsiteY0" fmla="*/ 0 h 1631803"/>
              <a:gd name="connsiteX1" fmla="*/ 687073 w 990908"/>
              <a:gd name="connsiteY1" fmla="*/ 82137 h 1631803"/>
              <a:gd name="connsiteX2" fmla="*/ 990908 w 990908"/>
              <a:gd name="connsiteY2" fmla="*/ 1631803 h 1631803"/>
              <a:gd name="connsiteX3" fmla="*/ 259432 w 990908"/>
              <a:gd name="connsiteY3" fmla="*/ 1624543 h 1631803"/>
              <a:gd name="connsiteX4" fmla="*/ 0 w 990908"/>
              <a:gd name="connsiteY4" fmla="*/ 0 h 1631803"/>
              <a:gd name="connsiteX0" fmla="*/ 0 w 988945"/>
              <a:gd name="connsiteY0" fmla="*/ 0 h 1627764"/>
              <a:gd name="connsiteX1" fmla="*/ 685110 w 988945"/>
              <a:gd name="connsiteY1" fmla="*/ 78098 h 1627764"/>
              <a:gd name="connsiteX2" fmla="*/ 988945 w 988945"/>
              <a:gd name="connsiteY2" fmla="*/ 1627764 h 1627764"/>
              <a:gd name="connsiteX3" fmla="*/ 257469 w 988945"/>
              <a:gd name="connsiteY3" fmla="*/ 1620504 h 1627764"/>
              <a:gd name="connsiteX4" fmla="*/ 0 w 988945"/>
              <a:gd name="connsiteY4" fmla="*/ 0 h 1627764"/>
              <a:gd name="connsiteX0" fmla="*/ 0 w 985944"/>
              <a:gd name="connsiteY0" fmla="*/ 0 h 1626725"/>
              <a:gd name="connsiteX1" fmla="*/ 685110 w 985944"/>
              <a:gd name="connsiteY1" fmla="*/ 78098 h 1626725"/>
              <a:gd name="connsiteX2" fmla="*/ 985944 w 985944"/>
              <a:gd name="connsiteY2" fmla="*/ 1626725 h 1626725"/>
              <a:gd name="connsiteX3" fmla="*/ 257469 w 985944"/>
              <a:gd name="connsiteY3" fmla="*/ 1620504 h 1626725"/>
              <a:gd name="connsiteX4" fmla="*/ 0 w 985944"/>
              <a:gd name="connsiteY4" fmla="*/ 0 h 1626725"/>
              <a:gd name="connsiteX0" fmla="*/ 0 w 973018"/>
              <a:gd name="connsiteY0" fmla="*/ 0 h 1620504"/>
              <a:gd name="connsiteX1" fmla="*/ 685110 w 973018"/>
              <a:gd name="connsiteY1" fmla="*/ 78098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3018"/>
              <a:gd name="connsiteY0" fmla="*/ 0 h 1620504"/>
              <a:gd name="connsiteX1" fmla="*/ 707265 w 973018"/>
              <a:gd name="connsiteY1" fmla="*/ 72325 h 1620504"/>
              <a:gd name="connsiteX2" fmla="*/ 973018 w 973018"/>
              <a:gd name="connsiteY2" fmla="*/ 1615533 h 1620504"/>
              <a:gd name="connsiteX3" fmla="*/ 257469 w 973018"/>
              <a:gd name="connsiteY3" fmla="*/ 1620504 h 1620504"/>
              <a:gd name="connsiteX4" fmla="*/ 0 w 973018"/>
              <a:gd name="connsiteY4" fmla="*/ 0 h 1620504"/>
              <a:gd name="connsiteX0" fmla="*/ 0 w 978905"/>
              <a:gd name="connsiteY0" fmla="*/ 0 h 1627649"/>
              <a:gd name="connsiteX1" fmla="*/ 707265 w 978905"/>
              <a:gd name="connsiteY1" fmla="*/ 72325 h 1627649"/>
              <a:gd name="connsiteX2" fmla="*/ 978905 w 978905"/>
              <a:gd name="connsiteY2" fmla="*/ 1627649 h 1627649"/>
              <a:gd name="connsiteX3" fmla="*/ 257469 w 978905"/>
              <a:gd name="connsiteY3" fmla="*/ 1620504 h 1627649"/>
              <a:gd name="connsiteX4" fmla="*/ 0 w 978905"/>
              <a:gd name="connsiteY4" fmla="*/ 0 h 1627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8905" h="1627649">
                <a:moveTo>
                  <a:pt x="0" y="0"/>
                </a:moveTo>
                <a:lnTo>
                  <a:pt x="707265" y="72325"/>
                </a:lnTo>
                <a:lnTo>
                  <a:pt x="978905" y="1627649"/>
                </a:lnTo>
                <a:lnTo>
                  <a:pt x="257469" y="1620504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txBody>
          <a:bodyPr bIns="457148" rtlCol="0" anchor="b">
            <a:normAutofit/>
          </a:bodyPr>
          <a:lstStyle>
            <a:lvl1pPr algn="ctr">
              <a:buNone/>
              <a:defRPr sz="8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Add picture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DA06C17-68C8-5E46-80A8-7D92698A546F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AE495C3-B0EC-F64B-8DAF-5A57BEE6BA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773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ss_Title+Content_Cent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7770B9B-2D9D-BF44-B28D-9C4B997F463F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" descr="image4.png"/>
          <p:cNvSpPr>
            <a:spLocks/>
          </p:cNvSpPr>
          <p:nvPr userDrawn="1"/>
        </p:nvSpPr>
        <p:spPr bwMode="auto">
          <a:xfrm>
            <a:off x="531813" y="898525"/>
            <a:ext cx="1819275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AutoShape 5" descr="image4.png"/>
          <p:cNvSpPr>
            <a:spLocks/>
          </p:cNvSpPr>
          <p:nvPr userDrawn="1"/>
        </p:nvSpPr>
        <p:spPr bwMode="auto">
          <a:xfrm>
            <a:off x="6858000" y="898525"/>
            <a:ext cx="1820863" cy="385127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65CD7341-B7EB-8441-9B43-93066CDDB884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20848" y="2434302"/>
            <a:ext cx="3559016" cy="366488"/>
          </a:xfrm>
        </p:spPr>
        <p:txBody>
          <a:bodyPr lIns="14400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4" name="Text Placeholder 31">
            <a:extLst>
              <a:ext uri="{FF2B5EF4-FFF2-40B4-BE49-F238E27FC236}">
                <a16:creationId xmlns:a16="http://schemas.microsoft.com/office/drawing/2014/main" id="{A0EAF54C-6B94-3744-A95B-E2032A0255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2820848" y="2080709"/>
            <a:ext cx="3559016" cy="288000"/>
          </a:xfrm>
        </p:spPr>
        <p:txBody>
          <a:bodyPr wrap="none" lIns="144000" tIns="36000" rIns="0" bIns="0"/>
          <a:lstStyle>
            <a:lvl1pPr marL="0" indent="0" algn="ctr">
              <a:buNone/>
              <a:defRPr sz="10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EF2AE782-858A-9247-9890-824572FBDBF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06179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2C7722F-507D-4B41-9968-A1D3DC15E07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3934" y="1618419"/>
            <a:ext cx="1470582" cy="2369074"/>
          </a:xfrm>
          <a:prstGeom prst="rect">
            <a:avLst/>
          </a:prstGeom>
          <a:noFill/>
          <a:ln w="28575">
            <a:noFill/>
          </a:ln>
        </p:spPr>
        <p:txBody>
          <a:bodyPr tIns="640007" bIns="822866" rtlCol="0" anchor="b" anchorCtr="1">
            <a:normAutofit/>
          </a:bodyPr>
          <a:lstStyle>
            <a:lvl1pPr algn="ctr" rtl="0">
              <a:buNone/>
              <a:defRPr sz="1000" b="1" baseline="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noProof="0" dirty="0"/>
              <a:t>Click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D01126-D6D0-2040-AC68-76F563F2BABE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1A534"/>
                </a:solidFill>
              </a:defRPr>
            </a:lvl1pPr>
          </a:lstStyle>
          <a:p>
            <a:fld id="{24DC51C2-3B2A-0C43-AE6D-846CCE84D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26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89D4A8-D1ED-E948-8176-E7E9E52EC6B0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rgbClr val="60A5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23">
            <a:extLst>
              <a:ext uri="{FF2B5EF4-FFF2-40B4-BE49-F238E27FC236}">
                <a16:creationId xmlns:a16="http://schemas.microsoft.com/office/drawing/2014/main" id="{F06482CA-C7C4-ED47-8370-EBB1DCB6A7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Chart slide title</a:t>
            </a:r>
            <a:endParaRPr lang="en-US" dirty="0"/>
          </a:p>
        </p:txBody>
      </p:sp>
      <p:sp>
        <p:nvSpPr>
          <p:cNvPr id="36" name="Text Placeholder 27">
            <a:extLst>
              <a:ext uri="{FF2B5EF4-FFF2-40B4-BE49-F238E27FC236}">
                <a16:creationId xmlns:a16="http://schemas.microsoft.com/office/drawing/2014/main" id="{DF5138AD-FDED-634D-9E4D-C2695FCC43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895C56B-2BAA-1046-960E-887D932A9606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CCF766-0948-DB4D-A703-A3A813795E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412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3" orient="horz" pos="3026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1" hasCustomPrompt="1"/>
          </p:nvPr>
        </p:nvSpPr>
        <p:spPr>
          <a:xfrm>
            <a:off x="-36000" y="-36000"/>
            <a:ext cx="9216000" cy="5220000"/>
          </a:xfrm>
        </p:spPr>
        <p:txBody>
          <a:bodyPr rtlCol="0"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GB" noProof="0" dirty="0"/>
              <a:t>Click icon to add picture then type caption</a:t>
            </a:r>
            <a:endParaRPr lang="en-US" noProof="0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97376755-6506-3A47-A30C-B168C41E1F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363" y="4785825"/>
            <a:ext cx="7541952" cy="359713"/>
          </a:xfrm>
        </p:spPr>
        <p:txBody>
          <a:bodyPr wrap="none" lIns="0" tIns="0" rIns="14400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800" b="0" baseline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</a:defRPr>
            </a:lvl1pPr>
          </a:lstStyle>
          <a:p>
            <a:pPr lvl="0"/>
            <a:r>
              <a:rPr lang="en-GB" dirty="0"/>
              <a:t>Caption to image and credit to </a:t>
            </a:r>
            <a:r>
              <a:rPr lang="en-GB" dirty="0" err="1"/>
              <a:t>photogragher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315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D34B4136-C7A6-504A-A80F-083D41DED7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7" y="4824000"/>
            <a:ext cx="7707968" cy="23336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Supplying clean water in a displaced peoples camp, Nigeria.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133170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2E699663-D3C6-5646-BB97-AF52A714EBF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Supporting displaced families with water and sanitation in Iraq.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28638308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7BCE064A-441C-754C-8387-D13ECA5F07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4000"/>
            <a:ext cx="5372100" cy="233362"/>
          </a:xfrm>
          <a:prstGeom prst="rect">
            <a:avLst/>
          </a:prstGeom>
          <a:noFill/>
          <a:ln>
            <a:noFill/>
          </a:ln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Distributing food parcels to Rohingya refugees in Bangladesh.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905036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ower point slide images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9D22DAA8-9F4A-494D-9AFA-E50E6B5A38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5372100" cy="232165"/>
          </a:xfrm>
          <a:prstGeom prst="rect">
            <a:avLst/>
          </a:prstGeom>
          <a:noFill/>
          <a:ln w="3175">
            <a:noFill/>
          </a:ln>
          <a:effectLst/>
        </p:spPr>
        <p:txBody>
          <a:bodyPr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Rebuilding the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Saadiya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 water system in Iraq after ISIS left. Image: Tommy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Trenchard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schemeClr val="tx1">
                      <a:alpha val="90000"/>
                    </a:schemeClr>
                  </a:outerShdw>
                </a:effectLst>
                <a:latin typeface="Arial" charset="0"/>
                <a:cs typeface="Arial" charset="0"/>
              </a:rPr>
              <a:t>/Oxfam</a:t>
            </a:r>
          </a:p>
        </p:txBody>
      </p:sp>
    </p:spTree>
    <p:extLst>
      <p:ext uri="{BB962C8B-B14F-4D97-AF65-F5344CB8AC3E}">
        <p14:creationId xmlns:p14="http://schemas.microsoft.com/office/powerpoint/2010/main" val="3892611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F0078BEE-D78A-9C4A-8605-07EBEFF265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133077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The supply </a:t>
            </a:r>
            <a:r>
              <a:rPr lang="en-US" sz="1200" baseline="30000" dirty="0" err="1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centre</a:t>
            </a: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 in Bicester ready to respond  with equipment to get clean water back up and running Image: Phil Kirk/Oxfam</a:t>
            </a:r>
          </a:p>
        </p:txBody>
      </p:sp>
    </p:spTree>
    <p:extLst>
      <p:ext uri="{BB962C8B-B14F-4D97-AF65-F5344CB8AC3E}">
        <p14:creationId xmlns:p14="http://schemas.microsoft.com/office/powerpoint/2010/main" val="22820244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o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ower point slide images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000" y="-198000"/>
            <a:ext cx="9875520" cy="555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8">
            <a:extLst>
              <a:ext uri="{FF2B5EF4-FFF2-40B4-BE49-F238E27FC236}">
                <a16:creationId xmlns:a16="http://schemas.microsoft.com/office/drawing/2014/main" id="{BA18274C-693E-1044-B923-B6017422D1A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825197"/>
            <a:ext cx="7379261" cy="2321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180000" bIns="10800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1200" baseline="30000" dirty="0">
                <a:solidFill>
                  <a:schemeClr val="bg1"/>
                </a:solidFill>
                <a:effectLst>
                  <a:outerShdw blurRad="38100" dist="38100" dir="5400000" algn="t" rotWithShape="0">
                    <a:prstClr val="black">
                      <a:alpha val="90000"/>
                    </a:prstClr>
                  </a:outerShdw>
                </a:effectLst>
                <a:latin typeface="Arial" charset="0"/>
                <a:cs typeface="Arial" charset="0"/>
              </a:rPr>
              <a:t>Employing local people to help rebuild their communities after the Nepal earthquake. Image: Kieran Doherty/Oxfam</a:t>
            </a:r>
          </a:p>
        </p:txBody>
      </p:sp>
    </p:spTree>
    <p:extLst>
      <p:ext uri="{BB962C8B-B14F-4D97-AF65-F5344CB8AC3E}">
        <p14:creationId xmlns:p14="http://schemas.microsoft.com/office/powerpoint/2010/main" val="901368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165475"/>
            <a:ext cx="3798887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66"/>
          <p:cNvGrpSpPr>
            <a:grpSpLocks noChangeAspect="1"/>
          </p:cNvGrpSpPr>
          <p:nvPr userDrawn="1"/>
        </p:nvGrpSpPr>
        <p:grpSpPr bwMode="auto">
          <a:xfrm>
            <a:off x="5575720" y="3219959"/>
            <a:ext cx="3233732" cy="1555746"/>
            <a:chOff x="97" y="2121"/>
            <a:chExt cx="914" cy="440"/>
          </a:xfrm>
        </p:grpSpPr>
        <p:sp>
          <p:nvSpPr>
            <p:cNvPr id="6" name="AutoShape 65"/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67">
              <a:extLst>
                <a:ext uri="{FF2B5EF4-FFF2-40B4-BE49-F238E27FC236}">
                  <a16:creationId xmlns:a16="http://schemas.microsoft.com/office/drawing/2014/main" id="{536D5DA6-B8BB-E94B-902B-4AC26918BA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71"/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72"/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73"/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74"/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75"/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76">
              <a:extLst>
                <a:ext uri="{FF2B5EF4-FFF2-40B4-BE49-F238E27FC236}">
                  <a16:creationId xmlns:a16="http://schemas.microsoft.com/office/drawing/2014/main" id="{59D564EA-0991-DC43-AD69-D70D3A83E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19" name="Freeform 77"/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78"/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79"/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80">
              <a:extLst>
                <a:ext uri="{FF2B5EF4-FFF2-40B4-BE49-F238E27FC236}">
                  <a16:creationId xmlns:a16="http://schemas.microsoft.com/office/drawing/2014/main" id="{9B0AAAE2-AF6D-AB48-ADD4-B29D017CB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23" name="Freeform 81"/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82"/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83"/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84"/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85"/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86"/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87"/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88"/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89"/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90"/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91"/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92"/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93"/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94"/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95"/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Box 6">
            <a:extLst>
              <a:ext uri="{FF2B5EF4-FFF2-40B4-BE49-F238E27FC236}">
                <a16:creationId xmlns:a16="http://schemas.microsoft.com/office/drawing/2014/main" id="{1B03251F-F3A2-9542-B8B8-602D605EC78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1188" y="4294757"/>
            <a:ext cx="2092325" cy="293688"/>
          </a:xfrm>
          <a:prstGeom prst="rect">
            <a:avLst/>
          </a:prstGeom>
          <a:noFill/>
          <a:ln>
            <a:noFill/>
          </a:ln>
        </p:spPr>
        <p:txBody>
          <a:bodyPr lIns="0" tIns="10800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>
                <a:solidFill>
                  <a:srgbClr val="60A534"/>
                </a:solidFill>
                <a:latin typeface="Arial" charset="0"/>
                <a:cs typeface="Arial" charset="0"/>
              </a:rPr>
              <a:t>www.oxfam.co.uk</a:t>
            </a:r>
            <a:endParaRPr lang="en-US" sz="1200" dirty="0">
              <a:solidFill>
                <a:srgbClr val="60A534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96861" y="1815034"/>
            <a:ext cx="8004213" cy="307777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40" name="Title 1"/>
          <p:cNvSpPr>
            <a:spLocks noGrp="1"/>
          </p:cNvSpPr>
          <p:nvPr>
            <p:ph type="title" hasCustomPrompt="1"/>
          </p:nvPr>
        </p:nvSpPr>
        <p:spPr>
          <a:xfrm>
            <a:off x="599793" y="975145"/>
            <a:ext cx="8015569" cy="772107"/>
          </a:xfrm>
        </p:spPr>
        <p:txBody>
          <a:bodyPr wrap="square" lIns="0" tIns="108000" anchor="b" anchorCtr="0"/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3D6AD35-3C32-E944-9DDA-ECD964271D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180" y="3188623"/>
            <a:ext cx="5544608" cy="230832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Date if required</a:t>
            </a:r>
          </a:p>
        </p:txBody>
      </p:sp>
    </p:spTree>
    <p:extLst>
      <p:ext uri="{BB962C8B-B14F-4D97-AF65-F5344CB8AC3E}">
        <p14:creationId xmlns:p14="http://schemas.microsoft.com/office/powerpoint/2010/main" val="364559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5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920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66">
            <a:extLst>
              <a:ext uri="{FF2B5EF4-FFF2-40B4-BE49-F238E27FC236}">
                <a16:creationId xmlns:a16="http://schemas.microsoft.com/office/drawing/2014/main" id="{C97958AF-7825-AF43-99CF-2141B3E3A2E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200965" y="3999069"/>
            <a:ext cx="1611920" cy="775494"/>
            <a:chOff x="97" y="2121"/>
            <a:chExt cx="914" cy="440"/>
          </a:xfrm>
        </p:grpSpPr>
        <p:sp>
          <p:nvSpPr>
            <p:cNvPr id="43" name="AutoShape 65">
              <a:extLst>
                <a:ext uri="{FF2B5EF4-FFF2-40B4-BE49-F238E27FC236}">
                  <a16:creationId xmlns:a16="http://schemas.microsoft.com/office/drawing/2014/main" id="{712484F3-D737-3B49-9607-D6184057642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7" y="2121"/>
              <a:ext cx="91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3F8A5235-D2CC-C940-8A2B-5399C719C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" y="2121"/>
              <a:ext cx="912" cy="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45" name="Freeform 68">
              <a:extLst>
                <a:ext uri="{FF2B5EF4-FFF2-40B4-BE49-F238E27FC236}">
                  <a16:creationId xmlns:a16="http://schemas.microsoft.com/office/drawing/2014/main" id="{289CE685-D639-0741-89F9-3A888B1DF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182"/>
              <a:ext cx="53" cy="52"/>
            </a:xfrm>
            <a:custGeom>
              <a:avLst/>
              <a:gdLst>
                <a:gd name="T0" fmla="*/ 0 w 234"/>
                <a:gd name="T1" fmla="*/ 0 h 225"/>
                <a:gd name="T2" fmla="*/ 0 w 234"/>
                <a:gd name="T3" fmla="*/ 0 h 225"/>
                <a:gd name="T4" fmla="*/ 0 w 234"/>
                <a:gd name="T5" fmla="*/ 0 h 225"/>
                <a:gd name="T6" fmla="*/ 0 w 234"/>
                <a:gd name="T7" fmla="*/ 0 h 225"/>
                <a:gd name="T8" fmla="*/ 0 w 234"/>
                <a:gd name="T9" fmla="*/ 0 h 225"/>
                <a:gd name="T10" fmla="*/ 0 w 234"/>
                <a:gd name="T11" fmla="*/ 0 h 225"/>
                <a:gd name="T12" fmla="*/ 0 w 234"/>
                <a:gd name="T13" fmla="*/ 0 h 225"/>
                <a:gd name="T14" fmla="*/ 0 w 234"/>
                <a:gd name="T15" fmla="*/ 0 h 225"/>
                <a:gd name="T16" fmla="*/ 0 w 234"/>
                <a:gd name="T17" fmla="*/ 0 h 225"/>
                <a:gd name="T18" fmla="*/ 0 w 234"/>
                <a:gd name="T19" fmla="*/ 0 h 225"/>
                <a:gd name="T20" fmla="*/ 0 w 234"/>
                <a:gd name="T21" fmla="*/ 0 h 225"/>
                <a:gd name="T22" fmla="*/ 0 w 234"/>
                <a:gd name="T23" fmla="*/ 0 h 225"/>
                <a:gd name="T24" fmla="*/ 0 w 234"/>
                <a:gd name="T25" fmla="*/ 0 h 225"/>
                <a:gd name="T26" fmla="*/ 0 w 234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" h="225">
                  <a:moveTo>
                    <a:pt x="75" y="225"/>
                  </a:moveTo>
                  <a:lnTo>
                    <a:pt x="117" y="51"/>
                  </a:lnTo>
                  <a:lnTo>
                    <a:pt x="158" y="225"/>
                  </a:lnTo>
                  <a:lnTo>
                    <a:pt x="187" y="225"/>
                  </a:lnTo>
                  <a:lnTo>
                    <a:pt x="234" y="0"/>
                  </a:lnTo>
                  <a:lnTo>
                    <a:pt x="209" y="0"/>
                  </a:lnTo>
                  <a:lnTo>
                    <a:pt x="171" y="187"/>
                  </a:lnTo>
                  <a:lnTo>
                    <a:pt x="128" y="0"/>
                  </a:lnTo>
                  <a:lnTo>
                    <a:pt x="105" y="0"/>
                  </a:lnTo>
                  <a:lnTo>
                    <a:pt x="62" y="188"/>
                  </a:lnTo>
                  <a:lnTo>
                    <a:pt x="24" y="0"/>
                  </a:lnTo>
                  <a:lnTo>
                    <a:pt x="0" y="0"/>
                  </a:lnTo>
                  <a:lnTo>
                    <a:pt x="46" y="225"/>
                  </a:lnTo>
                  <a:lnTo>
                    <a:pt x="7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69">
              <a:extLst>
                <a:ext uri="{FF2B5EF4-FFF2-40B4-BE49-F238E27FC236}">
                  <a16:creationId xmlns:a16="http://schemas.microsoft.com/office/drawing/2014/main" id="{2CB43200-FD6B-BE43-8600-3862335C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" y="2182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01"/>
                  </a:move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0">
              <a:extLst>
                <a:ext uri="{FF2B5EF4-FFF2-40B4-BE49-F238E27FC236}">
                  <a16:creationId xmlns:a16="http://schemas.microsoft.com/office/drawing/2014/main" id="{F69050AE-3DD7-B04A-9F7A-CE9960B5B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" y="2248"/>
              <a:ext cx="54" cy="52"/>
            </a:xfrm>
            <a:custGeom>
              <a:avLst/>
              <a:gdLst>
                <a:gd name="T0" fmla="*/ 0 w 238"/>
                <a:gd name="T1" fmla="*/ 0 h 225"/>
                <a:gd name="T2" fmla="*/ 0 w 238"/>
                <a:gd name="T3" fmla="*/ 0 h 225"/>
                <a:gd name="T4" fmla="*/ 0 w 238"/>
                <a:gd name="T5" fmla="*/ 0 h 225"/>
                <a:gd name="T6" fmla="*/ 0 w 238"/>
                <a:gd name="T7" fmla="*/ 0 h 225"/>
                <a:gd name="T8" fmla="*/ 0 w 238"/>
                <a:gd name="T9" fmla="*/ 0 h 225"/>
                <a:gd name="T10" fmla="*/ 0 w 238"/>
                <a:gd name="T11" fmla="*/ 0 h 225"/>
                <a:gd name="T12" fmla="*/ 0 w 238"/>
                <a:gd name="T13" fmla="*/ 0 h 225"/>
                <a:gd name="T14" fmla="*/ 0 w 238"/>
                <a:gd name="T15" fmla="*/ 0 h 225"/>
                <a:gd name="T16" fmla="*/ 0 w 238"/>
                <a:gd name="T17" fmla="*/ 0 h 225"/>
                <a:gd name="T18" fmla="*/ 0 w 238"/>
                <a:gd name="T19" fmla="*/ 0 h 225"/>
                <a:gd name="T20" fmla="*/ 0 w 238"/>
                <a:gd name="T21" fmla="*/ 0 h 225"/>
                <a:gd name="T22" fmla="*/ 0 w 238"/>
                <a:gd name="T23" fmla="*/ 0 h 225"/>
                <a:gd name="T24" fmla="*/ 0 w 238"/>
                <a:gd name="T25" fmla="*/ 0 h 225"/>
                <a:gd name="T26" fmla="*/ 0 w 238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25">
                  <a:moveTo>
                    <a:pt x="85" y="225"/>
                  </a:moveTo>
                  <a:lnTo>
                    <a:pt x="119" y="92"/>
                  </a:lnTo>
                  <a:lnTo>
                    <a:pt x="152" y="225"/>
                  </a:lnTo>
                  <a:lnTo>
                    <a:pt x="191" y="225"/>
                  </a:lnTo>
                  <a:lnTo>
                    <a:pt x="238" y="0"/>
                  </a:lnTo>
                  <a:lnTo>
                    <a:pt x="195" y="0"/>
                  </a:lnTo>
                  <a:lnTo>
                    <a:pt x="168" y="145"/>
                  </a:lnTo>
                  <a:lnTo>
                    <a:pt x="134" y="1"/>
                  </a:lnTo>
                  <a:lnTo>
                    <a:pt x="104" y="1"/>
                  </a:lnTo>
                  <a:lnTo>
                    <a:pt x="70" y="14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1">
              <a:extLst>
                <a:ext uri="{FF2B5EF4-FFF2-40B4-BE49-F238E27FC236}">
                  <a16:creationId xmlns:a16="http://schemas.microsoft.com/office/drawing/2014/main" id="{B91FE33D-7C1D-3741-9E60-64044DF87B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5" y="2247"/>
              <a:ext cx="30" cy="53"/>
            </a:xfrm>
            <a:custGeom>
              <a:avLst/>
              <a:gdLst>
                <a:gd name="T0" fmla="*/ 0 w 135"/>
                <a:gd name="T1" fmla="*/ 0 h 229"/>
                <a:gd name="T2" fmla="*/ 0 w 135"/>
                <a:gd name="T3" fmla="*/ 0 h 229"/>
                <a:gd name="T4" fmla="*/ 0 w 135"/>
                <a:gd name="T5" fmla="*/ 0 h 229"/>
                <a:gd name="T6" fmla="*/ 0 w 135"/>
                <a:gd name="T7" fmla="*/ 0 h 229"/>
                <a:gd name="T8" fmla="*/ 0 w 135"/>
                <a:gd name="T9" fmla="*/ 0 h 229"/>
                <a:gd name="T10" fmla="*/ 0 w 135"/>
                <a:gd name="T11" fmla="*/ 0 h 229"/>
                <a:gd name="T12" fmla="*/ 0 w 135"/>
                <a:gd name="T13" fmla="*/ 0 h 229"/>
                <a:gd name="T14" fmla="*/ 0 w 135"/>
                <a:gd name="T15" fmla="*/ 0 h 229"/>
                <a:gd name="T16" fmla="*/ 0 w 135"/>
                <a:gd name="T17" fmla="*/ 0 h 229"/>
                <a:gd name="T18" fmla="*/ 0 w 135"/>
                <a:gd name="T19" fmla="*/ 0 h 229"/>
                <a:gd name="T20" fmla="*/ 0 w 135"/>
                <a:gd name="T21" fmla="*/ 0 h 229"/>
                <a:gd name="T22" fmla="*/ 0 w 135"/>
                <a:gd name="T23" fmla="*/ 0 h 229"/>
                <a:gd name="T24" fmla="*/ 0 w 135"/>
                <a:gd name="T25" fmla="*/ 0 h 229"/>
                <a:gd name="T26" fmla="*/ 0 w 135"/>
                <a:gd name="T27" fmla="*/ 0 h 229"/>
                <a:gd name="T28" fmla="*/ 0 w 135"/>
                <a:gd name="T29" fmla="*/ 0 h 2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35" h="229">
                  <a:moveTo>
                    <a:pt x="67" y="229"/>
                  </a:moveTo>
                  <a:cubicBezTo>
                    <a:pt x="121" y="229"/>
                    <a:pt x="135" y="186"/>
                    <a:pt x="135" y="164"/>
                  </a:cubicBezTo>
                  <a:lnTo>
                    <a:pt x="135" y="64"/>
                  </a:lnTo>
                  <a:cubicBezTo>
                    <a:pt x="135" y="43"/>
                    <a:pt x="120" y="0"/>
                    <a:pt x="68" y="0"/>
                  </a:cubicBezTo>
                  <a:cubicBezTo>
                    <a:pt x="13" y="0"/>
                    <a:pt x="0" y="43"/>
                    <a:pt x="0" y="64"/>
                  </a:cubicBezTo>
                  <a:lnTo>
                    <a:pt x="0" y="164"/>
                  </a:lnTo>
                  <a:cubicBezTo>
                    <a:pt x="0" y="185"/>
                    <a:pt x="14" y="229"/>
                    <a:pt x="67" y="229"/>
                  </a:cubicBezTo>
                  <a:close/>
                  <a:moveTo>
                    <a:pt x="41" y="64"/>
                  </a:moveTo>
                  <a:lnTo>
                    <a:pt x="41" y="64"/>
                  </a:lnTo>
                  <a:cubicBezTo>
                    <a:pt x="41" y="44"/>
                    <a:pt x="59" y="40"/>
                    <a:pt x="68" y="40"/>
                  </a:cubicBezTo>
                  <a:cubicBezTo>
                    <a:pt x="76" y="40"/>
                    <a:pt x="94" y="44"/>
                    <a:pt x="94" y="64"/>
                  </a:cubicBezTo>
                  <a:lnTo>
                    <a:pt x="94" y="164"/>
                  </a:lnTo>
                  <a:cubicBezTo>
                    <a:pt x="94" y="185"/>
                    <a:pt x="76" y="189"/>
                    <a:pt x="68" y="189"/>
                  </a:cubicBezTo>
                  <a:cubicBezTo>
                    <a:pt x="59" y="189"/>
                    <a:pt x="41" y="185"/>
                    <a:pt x="41" y="164"/>
                  </a:cubicBezTo>
                  <a:lnTo>
                    <a:pt x="41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2">
              <a:extLst>
                <a:ext uri="{FF2B5EF4-FFF2-40B4-BE49-F238E27FC236}">
                  <a16:creationId xmlns:a16="http://schemas.microsoft.com/office/drawing/2014/main" id="{8353E701-CD5F-6A49-96B2-7887FD9C1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" y="2248"/>
              <a:ext cx="31" cy="52"/>
            </a:xfrm>
            <a:custGeom>
              <a:avLst/>
              <a:gdLst>
                <a:gd name="T0" fmla="*/ 0 w 137"/>
                <a:gd name="T1" fmla="*/ 0 h 224"/>
                <a:gd name="T2" fmla="*/ 0 w 137"/>
                <a:gd name="T3" fmla="*/ 0 h 224"/>
                <a:gd name="T4" fmla="*/ 0 w 137"/>
                <a:gd name="T5" fmla="*/ 0 h 224"/>
                <a:gd name="T6" fmla="*/ 0 w 137"/>
                <a:gd name="T7" fmla="*/ 0 h 224"/>
                <a:gd name="T8" fmla="*/ 0 w 137"/>
                <a:gd name="T9" fmla="*/ 0 h 224"/>
                <a:gd name="T10" fmla="*/ 0 w 137"/>
                <a:gd name="T11" fmla="*/ 0 h 224"/>
                <a:gd name="T12" fmla="*/ 0 w 137"/>
                <a:gd name="T13" fmla="*/ 0 h 224"/>
                <a:gd name="T14" fmla="*/ 0 w 137"/>
                <a:gd name="T15" fmla="*/ 0 h 224"/>
                <a:gd name="T16" fmla="*/ 0 w 137"/>
                <a:gd name="T17" fmla="*/ 0 h 224"/>
                <a:gd name="T18" fmla="*/ 0 w 137"/>
                <a:gd name="T19" fmla="*/ 0 h 224"/>
                <a:gd name="T20" fmla="*/ 0 w 137"/>
                <a:gd name="T21" fmla="*/ 0 h 2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7" h="224">
                  <a:moveTo>
                    <a:pt x="41" y="97"/>
                  </a:moveTo>
                  <a:lnTo>
                    <a:pt x="96" y="224"/>
                  </a:lnTo>
                  <a:lnTo>
                    <a:pt x="137" y="224"/>
                  </a:lnTo>
                  <a:lnTo>
                    <a:pt x="137" y="0"/>
                  </a:lnTo>
                  <a:lnTo>
                    <a:pt x="96" y="0"/>
                  </a:lnTo>
                  <a:lnTo>
                    <a:pt x="96" y="130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24"/>
                  </a:lnTo>
                  <a:lnTo>
                    <a:pt x="41" y="224"/>
                  </a:lnTo>
                  <a:lnTo>
                    <a:pt x="41" y="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3">
              <a:extLst>
                <a:ext uri="{FF2B5EF4-FFF2-40B4-BE49-F238E27FC236}">
                  <a16:creationId xmlns:a16="http://schemas.microsoft.com/office/drawing/2014/main" id="{EB2B1E01-2E32-5649-A2CD-165C9D655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" y="2245"/>
              <a:ext cx="15" cy="17"/>
            </a:xfrm>
            <a:custGeom>
              <a:avLst/>
              <a:gdLst>
                <a:gd name="T0" fmla="*/ 0 w 69"/>
                <a:gd name="T1" fmla="*/ 0 h 72"/>
                <a:gd name="T2" fmla="*/ 0 w 69"/>
                <a:gd name="T3" fmla="*/ 0 h 72"/>
                <a:gd name="T4" fmla="*/ 0 w 69"/>
                <a:gd name="T5" fmla="*/ 0 h 72"/>
                <a:gd name="T6" fmla="*/ 0 w 69"/>
                <a:gd name="T7" fmla="*/ 0 h 72"/>
                <a:gd name="T8" fmla="*/ 0 w 69"/>
                <a:gd name="T9" fmla="*/ 0 h 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9" h="72">
                  <a:moveTo>
                    <a:pt x="69" y="0"/>
                  </a:moveTo>
                  <a:lnTo>
                    <a:pt x="29" y="0"/>
                  </a:lnTo>
                  <a:lnTo>
                    <a:pt x="0" y="72"/>
                  </a:lnTo>
                  <a:lnTo>
                    <a:pt x="34" y="7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4">
              <a:extLst>
                <a:ext uri="{FF2B5EF4-FFF2-40B4-BE49-F238E27FC236}">
                  <a16:creationId xmlns:a16="http://schemas.microsoft.com/office/drawing/2014/main" id="{99B7BF15-676F-8545-B7D0-7BB7BFF7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" y="2248"/>
              <a:ext cx="32" cy="52"/>
            </a:xfrm>
            <a:custGeom>
              <a:avLst/>
              <a:gdLst>
                <a:gd name="T0" fmla="*/ 0 w 141"/>
                <a:gd name="T1" fmla="*/ 0 h 225"/>
                <a:gd name="T2" fmla="*/ 0 w 141"/>
                <a:gd name="T3" fmla="*/ 0 h 225"/>
                <a:gd name="T4" fmla="*/ 0 w 141"/>
                <a:gd name="T5" fmla="*/ 0 h 225"/>
                <a:gd name="T6" fmla="*/ 0 w 141"/>
                <a:gd name="T7" fmla="*/ 0 h 225"/>
                <a:gd name="T8" fmla="*/ 0 w 141"/>
                <a:gd name="T9" fmla="*/ 0 h 225"/>
                <a:gd name="T10" fmla="*/ 0 w 141"/>
                <a:gd name="T11" fmla="*/ 0 h 225"/>
                <a:gd name="T12" fmla="*/ 0 w 141"/>
                <a:gd name="T13" fmla="*/ 0 h 225"/>
                <a:gd name="T14" fmla="*/ 0 w 141"/>
                <a:gd name="T15" fmla="*/ 0 h 225"/>
                <a:gd name="T16" fmla="*/ 0 w 141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1" h="225">
                  <a:moveTo>
                    <a:pt x="0" y="41"/>
                  </a:moveTo>
                  <a:lnTo>
                    <a:pt x="50" y="41"/>
                  </a:lnTo>
                  <a:lnTo>
                    <a:pt x="50" y="225"/>
                  </a:lnTo>
                  <a:lnTo>
                    <a:pt x="91" y="225"/>
                  </a:lnTo>
                  <a:lnTo>
                    <a:pt x="91" y="41"/>
                  </a:lnTo>
                  <a:lnTo>
                    <a:pt x="141" y="41"/>
                  </a:lnTo>
                  <a:lnTo>
                    <a:pt x="141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5">
              <a:extLst>
                <a:ext uri="{FF2B5EF4-FFF2-40B4-BE49-F238E27FC236}">
                  <a16:creationId xmlns:a16="http://schemas.microsoft.com/office/drawing/2014/main" id="{95B53627-EB9C-7342-9C23-B83895C72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2314"/>
              <a:ext cx="27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" h="225">
                  <a:moveTo>
                    <a:pt x="0" y="0"/>
                  </a:move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5" y="201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76">
              <a:extLst>
                <a:ext uri="{FF2B5EF4-FFF2-40B4-BE49-F238E27FC236}">
                  <a16:creationId xmlns:a16="http://schemas.microsoft.com/office/drawing/2014/main" id="{FA7C6A80-7567-B942-B99E-B2D833F1F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" y="2314"/>
              <a:ext cx="6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4" name="Freeform 77">
              <a:extLst>
                <a:ext uri="{FF2B5EF4-FFF2-40B4-BE49-F238E27FC236}">
                  <a16:creationId xmlns:a16="http://schemas.microsoft.com/office/drawing/2014/main" id="{10B50EFB-BD6F-474C-A1B1-1E42E48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314"/>
              <a:ext cx="35" cy="52"/>
            </a:xfrm>
            <a:custGeom>
              <a:avLst/>
              <a:gdLst>
                <a:gd name="T0" fmla="*/ 0 w 152"/>
                <a:gd name="T1" fmla="*/ 0 h 225"/>
                <a:gd name="T2" fmla="*/ 0 w 152"/>
                <a:gd name="T3" fmla="*/ 0 h 225"/>
                <a:gd name="T4" fmla="*/ 0 w 152"/>
                <a:gd name="T5" fmla="*/ 0 h 225"/>
                <a:gd name="T6" fmla="*/ 0 w 152"/>
                <a:gd name="T7" fmla="*/ 0 h 225"/>
                <a:gd name="T8" fmla="*/ 0 w 152"/>
                <a:gd name="T9" fmla="*/ 0 h 225"/>
                <a:gd name="T10" fmla="*/ 0 w 152"/>
                <a:gd name="T11" fmla="*/ 0 h 225"/>
                <a:gd name="T12" fmla="*/ 0 w 152"/>
                <a:gd name="T13" fmla="*/ 0 h 225"/>
                <a:gd name="T14" fmla="*/ 0 w 152"/>
                <a:gd name="T15" fmla="*/ 0 h 225"/>
                <a:gd name="T16" fmla="*/ 0 w 152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5">
                  <a:moveTo>
                    <a:pt x="152" y="0"/>
                  </a:moveTo>
                  <a:lnTo>
                    <a:pt x="128" y="0"/>
                  </a:lnTo>
                  <a:lnTo>
                    <a:pt x="78" y="202"/>
                  </a:ln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5"/>
                  </a:lnTo>
                  <a:lnTo>
                    <a:pt x="96" y="225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8">
              <a:extLst>
                <a:ext uri="{FF2B5EF4-FFF2-40B4-BE49-F238E27FC236}">
                  <a16:creationId xmlns:a16="http://schemas.microsoft.com/office/drawing/2014/main" id="{4D0F512D-780F-AC4A-BD13-6802518E0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" y="2314"/>
              <a:ext cx="28" cy="52"/>
            </a:xfrm>
            <a:custGeom>
              <a:avLst/>
              <a:gdLst>
                <a:gd name="T0" fmla="*/ 0 w 122"/>
                <a:gd name="T1" fmla="*/ 0 h 225"/>
                <a:gd name="T2" fmla="*/ 0 w 122"/>
                <a:gd name="T3" fmla="*/ 0 h 225"/>
                <a:gd name="T4" fmla="*/ 0 w 122"/>
                <a:gd name="T5" fmla="*/ 0 h 225"/>
                <a:gd name="T6" fmla="*/ 0 w 122"/>
                <a:gd name="T7" fmla="*/ 0 h 225"/>
                <a:gd name="T8" fmla="*/ 0 w 122"/>
                <a:gd name="T9" fmla="*/ 0 h 225"/>
                <a:gd name="T10" fmla="*/ 0 w 122"/>
                <a:gd name="T11" fmla="*/ 0 h 225"/>
                <a:gd name="T12" fmla="*/ 0 w 122"/>
                <a:gd name="T13" fmla="*/ 0 h 225"/>
                <a:gd name="T14" fmla="*/ 0 w 122"/>
                <a:gd name="T15" fmla="*/ 0 h 225"/>
                <a:gd name="T16" fmla="*/ 0 w 122"/>
                <a:gd name="T17" fmla="*/ 0 h 225"/>
                <a:gd name="T18" fmla="*/ 0 w 122"/>
                <a:gd name="T19" fmla="*/ 0 h 225"/>
                <a:gd name="T20" fmla="*/ 0 w 122"/>
                <a:gd name="T21" fmla="*/ 0 h 225"/>
                <a:gd name="T22" fmla="*/ 0 w 122"/>
                <a:gd name="T23" fmla="*/ 0 h 225"/>
                <a:gd name="T24" fmla="*/ 0 w 12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5">
                  <a:moveTo>
                    <a:pt x="122" y="24"/>
                  </a:moveTo>
                  <a:lnTo>
                    <a:pt x="122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122" y="225"/>
                  </a:lnTo>
                  <a:lnTo>
                    <a:pt x="122" y="201"/>
                  </a:lnTo>
                  <a:lnTo>
                    <a:pt x="24" y="201"/>
                  </a:lnTo>
                  <a:lnTo>
                    <a:pt x="24" y="118"/>
                  </a:lnTo>
                  <a:lnTo>
                    <a:pt x="114" y="118"/>
                  </a:lnTo>
                  <a:lnTo>
                    <a:pt x="114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9">
              <a:extLst>
                <a:ext uri="{FF2B5EF4-FFF2-40B4-BE49-F238E27FC236}">
                  <a16:creationId xmlns:a16="http://schemas.microsoft.com/office/drawing/2014/main" id="{9A240A05-0611-8846-9C5F-20AF670E3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" y="2380"/>
              <a:ext cx="53" cy="52"/>
            </a:xfrm>
            <a:custGeom>
              <a:avLst/>
              <a:gdLst>
                <a:gd name="T0" fmla="*/ 0 w 235"/>
                <a:gd name="T1" fmla="*/ 0 h 225"/>
                <a:gd name="T2" fmla="*/ 0 w 235"/>
                <a:gd name="T3" fmla="*/ 0 h 225"/>
                <a:gd name="T4" fmla="*/ 0 w 235"/>
                <a:gd name="T5" fmla="*/ 0 h 225"/>
                <a:gd name="T6" fmla="*/ 0 w 235"/>
                <a:gd name="T7" fmla="*/ 0 h 225"/>
                <a:gd name="T8" fmla="*/ 0 w 235"/>
                <a:gd name="T9" fmla="*/ 0 h 225"/>
                <a:gd name="T10" fmla="*/ 0 w 235"/>
                <a:gd name="T11" fmla="*/ 0 h 225"/>
                <a:gd name="T12" fmla="*/ 0 w 235"/>
                <a:gd name="T13" fmla="*/ 0 h 225"/>
                <a:gd name="T14" fmla="*/ 0 w 235"/>
                <a:gd name="T15" fmla="*/ 0 h 225"/>
                <a:gd name="T16" fmla="*/ 0 w 235"/>
                <a:gd name="T17" fmla="*/ 0 h 225"/>
                <a:gd name="T18" fmla="*/ 0 w 235"/>
                <a:gd name="T19" fmla="*/ 0 h 225"/>
                <a:gd name="T20" fmla="*/ 0 w 235"/>
                <a:gd name="T21" fmla="*/ 0 h 225"/>
                <a:gd name="T22" fmla="*/ 0 w 235"/>
                <a:gd name="T23" fmla="*/ 0 h 225"/>
                <a:gd name="T24" fmla="*/ 0 w 235"/>
                <a:gd name="T25" fmla="*/ 0 h 225"/>
                <a:gd name="T26" fmla="*/ 0 w 235"/>
                <a:gd name="T27" fmla="*/ 0 h 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5" h="225">
                  <a:moveTo>
                    <a:pt x="210" y="0"/>
                  </a:moveTo>
                  <a:lnTo>
                    <a:pt x="172" y="187"/>
                  </a:lnTo>
                  <a:lnTo>
                    <a:pt x="129" y="0"/>
                  </a:lnTo>
                  <a:lnTo>
                    <a:pt x="106" y="0"/>
                  </a:lnTo>
                  <a:lnTo>
                    <a:pt x="63" y="188"/>
                  </a:lnTo>
                  <a:lnTo>
                    <a:pt x="25" y="0"/>
                  </a:lnTo>
                  <a:lnTo>
                    <a:pt x="0" y="0"/>
                  </a:lnTo>
                  <a:lnTo>
                    <a:pt x="47" y="225"/>
                  </a:lnTo>
                  <a:lnTo>
                    <a:pt x="76" y="225"/>
                  </a:lnTo>
                  <a:lnTo>
                    <a:pt x="118" y="51"/>
                  </a:lnTo>
                  <a:lnTo>
                    <a:pt x="159" y="225"/>
                  </a:lnTo>
                  <a:lnTo>
                    <a:pt x="188" y="225"/>
                  </a:lnTo>
                  <a:lnTo>
                    <a:pt x="235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80">
              <a:extLst>
                <a:ext uri="{FF2B5EF4-FFF2-40B4-BE49-F238E27FC236}">
                  <a16:creationId xmlns:a16="http://schemas.microsoft.com/office/drawing/2014/main" id="{12189A65-962F-4F46-ACBF-E8356D6705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2380"/>
              <a:ext cx="5" cy="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defRPr/>
              </a:pPr>
              <a:endParaRPr lang="en-GB" altLang="en-US" sz="1800">
                <a:cs typeface="+mn-cs"/>
              </a:endParaRPr>
            </a:p>
          </p:txBody>
        </p:sp>
        <p:sp>
          <p:nvSpPr>
            <p:cNvPr id="58" name="Freeform 81">
              <a:extLst>
                <a:ext uri="{FF2B5EF4-FFF2-40B4-BE49-F238E27FC236}">
                  <a16:creationId xmlns:a16="http://schemas.microsoft.com/office/drawing/2014/main" id="{3FB8B35E-AA33-D747-ADAE-6857F5ADF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" y="2380"/>
              <a:ext cx="31" cy="52"/>
            </a:xfrm>
            <a:custGeom>
              <a:avLst/>
              <a:gdLst>
                <a:gd name="T0" fmla="*/ 0 w 134"/>
                <a:gd name="T1" fmla="*/ 0 h 225"/>
                <a:gd name="T2" fmla="*/ 0 w 134"/>
                <a:gd name="T3" fmla="*/ 0 h 225"/>
                <a:gd name="T4" fmla="*/ 0 w 134"/>
                <a:gd name="T5" fmla="*/ 0 h 225"/>
                <a:gd name="T6" fmla="*/ 0 w 134"/>
                <a:gd name="T7" fmla="*/ 0 h 225"/>
                <a:gd name="T8" fmla="*/ 0 w 134"/>
                <a:gd name="T9" fmla="*/ 0 h 225"/>
                <a:gd name="T10" fmla="*/ 0 w 134"/>
                <a:gd name="T11" fmla="*/ 0 h 225"/>
                <a:gd name="T12" fmla="*/ 0 w 134"/>
                <a:gd name="T13" fmla="*/ 0 h 225"/>
                <a:gd name="T14" fmla="*/ 0 w 134"/>
                <a:gd name="T15" fmla="*/ 0 h 225"/>
                <a:gd name="T16" fmla="*/ 0 w 134"/>
                <a:gd name="T17" fmla="*/ 0 h 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5">
                  <a:moveTo>
                    <a:pt x="0" y="24"/>
                  </a:moveTo>
                  <a:lnTo>
                    <a:pt x="55" y="24"/>
                  </a:lnTo>
                  <a:lnTo>
                    <a:pt x="55" y="225"/>
                  </a:lnTo>
                  <a:lnTo>
                    <a:pt x="79" y="225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82">
              <a:extLst>
                <a:ext uri="{FF2B5EF4-FFF2-40B4-BE49-F238E27FC236}">
                  <a16:creationId xmlns:a16="http://schemas.microsoft.com/office/drawing/2014/main" id="{EC30E490-AD4D-2648-A435-80217F4C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" y="2380"/>
              <a:ext cx="30" cy="52"/>
            </a:xfrm>
            <a:custGeom>
              <a:avLst/>
              <a:gdLst>
                <a:gd name="T0" fmla="*/ 0 w 132"/>
                <a:gd name="T1" fmla="*/ 0 h 225"/>
                <a:gd name="T2" fmla="*/ 0 w 132"/>
                <a:gd name="T3" fmla="*/ 0 h 225"/>
                <a:gd name="T4" fmla="*/ 0 w 132"/>
                <a:gd name="T5" fmla="*/ 0 h 225"/>
                <a:gd name="T6" fmla="*/ 0 w 132"/>
                <a:gd name="T7" fmla="*/ 0 h 225"/>
                <a:gd name="T8" fmla="*/ 0 w 132"/>
                <a:gd name="T9" fmla="*/ 0 h 225"/>
                <a:gd name="T10" fmla="*/ 0 w 132"/>
                <a:gd name="T11" fmla="*/ 0 h 225"/>
                <a:gd name="T12" fmla="*/ 0 w 132"/>
                <a:gd name="T13" fmla="*/ 0 h 225"/>
                <a:gd name="T14" fmla="*/ 0 w 132"/>
                <a:gd name="T15" fmla="*/ 0 h 225"/>
                <a:gd name="T16" fmla="*/ 0 w 132"/>
                <a:gd name="T17" fmla="*/ 0 h 225"/>
                <a:gd name="T18" fmla="*/ 0 w 132"/>
                <a:gd name="T19" fmla="*/ 0 h 225"/>
                <a:gd name="T20" fmla="*/ 0 w 132"/>
                <a:gd name="T21" fmla="*/ 0 h 225"/>
                <a:gd name="T22" fmla="*/ 0 w 132"/>
                <a:gd name="T23" fmla="*/ 0 h 225"/>
                <a:gd name="T24" fmla="*/ 0 w 132"/>
                <a:gd name="T25" fmla="*/ 0 h 22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2" h="225">
                  <a:moveTo>
                    <a:pt x="108" y="95"/>
                  </a:moveTo>
                  <a:lnTo>
                    <a:pt x="25" y="9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225"/>
                  </a:lnTo>
                  <a:lnTo>
                    <a:pt x="25" y="225"/>
                  </a:lnTo>
                  <a:lnTo>
                    <a:pt x="25" y="119"/>
                  </a:lnTo>
                  <a:lnTo>
                    <a:pt x="108" y="119"/>
                  </a:lnTo>
                  <a:lnTo>
                    <a:pt x="108" y="225"/>
                  </a:lnTo>
                  <a:lnTo>
                    <a:pt x="132" y="225"/>
                  </a:lnTo>
                  <a:lnTo>
                    <a:pt x="132" y="0"/>
                  </a:lnTo>
                  <a:lnTo>
                    <a:pt x="108" y="0"/>
                  </a:lnTo>
                  <a:lnTo>
                    <a:pt x="108" y="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83">
              <a:extLst>
                <a:ext uri="{FF2B5EF4-FFF2-40B4-BE49-F238E27FC236}">
                  <a16:creationId xmlns:a16="http://schemas.microsoft.com/office/drawing/2014/main" id="{2E74A77E-9F90-DE4A-9675-2FA8D9BAFC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6" y="2446"/>
              <a:ext cx="29" cy="52"/>
            </a:xfrm>
            <a:custGeom>
              <a:avLst/>
              <a:gdLst>
                <a:gd name="T0" fmla="*/ 0 w 128"/>
                <a:gd name="T1" fmla="*/ 0 h 226"/>
                <a:gd name="T2" fmla="*/ 0 w 128"/>
                <a:gd name="T3" fmla="*/ 0 h 226"/>
                <a:gd name="T4" fmla="*/ 0 w 128"/>
                <a:gd name="T5" fmla="*/ 0 h 226"/>
                <a:gd name="T6" fmla="*/ 0 w 128"/>
                <a:gd name="T7" fmla="*/ 0 h 226"/>
                <a:gd name="T8" fmla="*/ 0 w 128"/>
                <a:gd name="T9" fmla="*/ 0 h 226"/>
                <a:gd name="T10" fmla="*/ 0 w 128"/>
                <a:gd name="T11" fmla="*/ 0 h 226"/>
                <a:gd name="T12" fmla="*/ 0 w 128"/>
                <a:gd name="T13" fmla="*/ 0 h 226"/>
                <a:gd name="T14" fmla="*/ 0 w 128"/>
                <a:gd name="T15" fmla="*/ 0 h 226"/>
                <a:gd name="T16" fmla="*/ 0 w 128"/>
                <a:gd name="T17" fmla="*/ 0 h 226"/>
                <a:gd name="T18" fmla="*/ 0 w 128"/>
                <a:gd name="T19" fmla="*/ 0 h 226"/>
                <a:gd name="T20" fmla="*/ 0 w 128"/>
                <a:gd name="T21" fmla="*/ 0 h 226"/>
                <a:gd name="T22" fmla="*/ 0 w 128"/>
                <a:gd name="T23" fmla="*/ 0 h 226"/>
                <a:gd name="T24" fmla="*/ 0 w 128"/>
                <a:gd name="T25" fmla="*/ 0 h 226"/>
                <a:gd name="T26" fmla="*/ 0 w 128"/>
                <a:gd name="T27" fmla="*/ 0 h 226"/>
                <a:gd name="T28" fmla="*/ 0 w 128"/>
                <a:gd name="T29" fmla="*/ 0 h 226"/>
                <a:gd name="T30" fmla="*/ 0 w 128"/>
                <a:gd name="T31" fmla="*/ 0 h 226"/>
                <a:gd name="T32" fmla="*/ 0 w 128"/>
                <a:gd name="T33" fmla="*/ 0 h 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" h="226">
                  <a:moveTo>
                    <a:pt x="67" y="0"/>
                  </a:move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7"/>
                  </a:lnTo>
                  <a:lnTo>
                    <a:pt x="68" y="137"/>
                  </a:lnTo>
                  <a:cubicBezTo>
                    <a:pt x="118" y="137"/>
                    <a:pt x="128" y="96"/>
                    <a:pt x="128" y="76"/>
                  </a:cubicBezTo>
                  <a:lnTo>
                    <a:pt x="128" y="60"/>
                  </a:lnTo>
                  <a:cubicBezTo>
                    <a:pt x="128" y="41"/>
                    <a:pt x="118" y="0"/>
                    <a:pt x="67" y="0"/>
                  </a:cubicBezTo>
                  <a:close/>
                  <a:moveTo>
                    <a:pt x="103" y="76"/>
                  </a:moveTo>
                  <a:lnTo>
                    <a:pt x="103" y="76"/>
                  </a:lnTo>
                  <a:cubicBezTo>
                    <a:pt x="103" y="108"/>
                    <a:pt x="80" y="113"/>
                    <a:pt x="67" y="113"/>
                  </a:cubicBezTo>
                  <a:lnTo>
                    <a:pt x="25" y="113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3" y="29"/>
                    <a:pt x="103" y="61"/>
                  </a:cubicBezTo>
                  <a:lnTo>
                    <a:pt x="103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84">
              <a:extLst>
                <a:ext uri="{FF2B5EF4-FFF2-40B4-BE49-F238E27FC236}">
                  <a16:creationId xmlns:a16="http://schemas.microsoft.com/office/drawing/2014/main" id="{A96D1D53-13DB-5E4F-8612-679AA62CCC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" y="2445"/>
              <a:ext cx="29" cy="54"/>
            </a:xfrm>
            <a:custGeom>
              <a:avLst/>
              <a:gdLst>
                <a:gd name="T0" fmla="*/ 0 w 127"/>
                <a:gd name="T1" fmla="*/ 0 h 230"/>
                <a:gd name="T2" fmla="*/ 0 w 127"/>
                <a:gd name="T3" fmla="*/ 0 h 230"/>
                <a:gd name="T4" fmla="*/ 0 w 127"/>
                <a:gd name="T5" fmla="*/ 0 h 230"/>
                <a:gd name="T6" fmla="*/ 0 w 127"/>
                <a:gd name="T7" fmla="*/ 0 h 230"/>
                <a:gd name="T8" fmla="*/ 0 w 127"/>
                <a:gd name="T9" fmla="*/ 0 h 230"/>
                <a:gd name="T10" fmla="*/ 0 w 127"/>
                <a:gd name="T11" fmla="*/ 0 h 230"/>
                <a:gd name="T12" fmla="*/ 0 w 127"/>
                <a:gd name="T13" fmla="*/ 0 h 230"/>
                <a:gd name="T14" fmla="*/ 0 w 127"/>
                <a:gd name="T15" fmla="*/ 0 h 230"/>
                <a:gd name="T16" fmla="*/ 0 w 127"/>
                <a:gd name="T17" fmla="*/ 0 h 230"/>
                <a:gd name="T18" fmla="*/ 0 w 127"/>
                <a:gd name="T19" fmla="*/ 0 h 230"/>
                <a:gd name="T20" fmla="*/ 0 w 127"/>
                <a:gd name="T21" fmla="*/ 0 h 230"/>
                <a:gd name="T22" fmla="*/ 0 w 127"/>
                <a:gd name="T23" fmla="*/ 0 h 230"/>
                <a:gd name="T24" fmla="*/ 0 w 127"/>
                <a:gd name="T25" fmla="*/ 0 h 230"/>
                <a:gd name="T26" fmla="*/ 0 w 127"/>
                <a:gd name="T27" fmla="*/ 0 h 230"/>
                <a:gd name="T28" fmla="*/ 0 w 127"/>
                <a:gd name="T29" fmla="*/ 0 h 23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7" h="230">
                  <a:moveTo>
                    <a:pt x="64" y="0"/>
                  </a:moveTo>
                  <a:cubicBezTo>
                    <a:pt x="13" y="0"/>
                    <a:pt x="0" y="40"/>
                    <a:pt x="0" y="60"/>
                  </a:cubicBezTo>
                  <a:lnTo>
                    <a:pt x="0" y="170"/>
                  </a:lnTo>
                  <a:cubicBezTo>
                    <a:pt x="0" y="191"/>
                    <a:pt x="14" y="230"/>
                    <a:pt x="64" y="230"/>
                  </a:cubicBezTo>
                  <a:cubicBezTo>
                    <a:pt x="114" y="230"/>
                    <a:pt x="127" y="191"/>
                    <a:pt x="127" y="170"/>
                  </a:cubicBezTo>
                  <a:lnTo>
                    <a:pt x="127" y="60"/>
                  </a:lnTo>
                  <a:cubicBezTo>
                    <a:pt x="127" y="40"/>
                    <a:pt x="113" y="0"/>
                    <a:pt x="64" y="0"/>
                  </a:cubicBezTo>
                  <a:close/>
                  <a:moveTo>
                    <a:pt x="103" y="170"/>
                  </a:moveTo>
                  <a:lnTo>
                    <a:pt x="103" y="170"/>
                  </a:lnTo>
                  <a:cubicBezTo>
                    <a:pt x="103" y="202"/>
                    <a:pt x="77" y="207"/>
                    <a:pt x="64" y="207"/>
                  </a:cubicBezTo>
                  <a:cubicBezTo>
                    <a:pt x="51" y="207"/>
                    <a:pt x="24" y="202"/>
                    <a:pt x="24" y="170"/>
                  </a:cubicBezTo>
                  <a:lnTo>
                    <a:pt x="24" y="60"/>
                  </a:lnTo>
                  <a:cubicBezTo>
                    <a:pt x="24" y="29"/>
                    <a:pt x="51" y="24"/>
                    <a:pt x="64" y="24"/>
                  </a:cubicBezTo>
                  <a:cubicBezTo>
                    <a:pt x="77" y="24"/>
                    <a:pt x="103" y="29"/>
                    <a:pt x="103" y="60"/>
                  </a:cubicBezTo>
                  <a:lnTo>
                    <a:pt x="103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85">
              <a:extLst>
                <a:ext uri="{FF2B5EF4-FFF2-40B4-BE49-F238E27FC236}">
                  <a16:creationId xmlns:a16="http://schemas.microsoft.com/office/drawing/2014/main" id="{2FBF7BFA-8AEE-9F45-8510-C8FE06386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" y="2446"/>
              <a:ext cx="35" cy="52"/>
            </a:xfrm>
            <a:custGeom>
              <a:avLst/>
              <a:gdLst>
                <a:gd name="T0" fmla="*/ 0 w 152"/>
                <a:gd name="T1" fmla="*/ 0 h 226"/>
                <a:gd name="T2" fmla="*/ 0 w 152"/>
                <a:gd name="T3" fmla="*/ 0 h 226"/>
                <a:gd name="T4" fmla="*/ 0 w 152"/>
                <a:gd name="T5" fmla="*/ 0 h 226"/>
                <a:gd name="T6" fmla="*/ 0 w 152"/>
                <a:gd name="T7" fmla="*/ 0 h 226"/>
                <a:gd name="T8" fmla="*/ 0 w 152"/>
                <a:gd name="T9" fmla="*/ 0 h 226"/>
                <a:gd name="T10" fmla="*/ 0 w 152"/>
                <a:gd name="T11" fmla="*/ 0 h 226"/>
                <a:gd name="T12" fmla="*/ 0 w 152"/>
                <a:gd name="T13" fmla="*/ 0 h 226"/>
                <a:gd name="T14" fmla="*/ 0 w 152"/>
                <a:gd name="T15" fmla="*/ 0 h 226"/>
                <a:gd name="T16" fmla="*/ 0 w 152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2" h="226">
                  <a:moveTo>
                    <a:pt x="79" y="202"/>
                  </a:moveTo>
                  <a:lnTo>
                    <a:pt x="74" y="202"/>
                  </a:lnTo>
                  <a:lnTo>
                    <a:pt x="24" y="0"/>
                  </a:lnTo>
                  <a:lnTo>
                    <a:pt x="0" y="0"/>
                  </a:lnTo>
                  <a:lnTo>
                    <a:pt x="57" y="226"/>
                  </a:lnTo>
                  <a:lnTo>
                    <a:pt x="96" y="226"/>
                  </a:lnTo>
                  <a:lnTo>
                    <a:pt x="152" y="0"/>
                  </a:lnTo>
                  <a:lnTo>
                    <a:pt x="128" y="0"/>
                  </a:lnTo>
                  <a:lnTo>
                    <a:pt x="79" y="2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86">
              <a:extLst>
                <a:ext uri="{FF2B5EF4-FFF2-40B4-BE49-F238E27FC236}">
                  <a16:creationId xmlns:a16="http://schemas.microsoft.com/office/drawing/2014/main" id="{7F2550A5-D474-7149-80D9-CE51F409A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" y="2446"/>
              <a:ext cx="28" cy="52"/>
            </a:xfrm>
            <a:custGeom>
              <a:avLst/>
              <a:gdLst>
                <a:gd name="T0" fmla="*/ 0 w 122"/>
                <a:gd name="T1" fmla="*/ 0 h 226"/>
                <a:gd name="T2" fmla="*/ 0 w 122"/>
                <a:gd name="T3" fmla="*/ 0 h 226"/>
                <a:gd name="T4" fmla="*/ 0 w 122"/>
                <a:gd name="T5" fmla="*/ 0 h 226"/>
                <a:gd name="T6" fmla="*/ 0 w 122"/>
                <a:gd name="T7" fmla="*/ 0 h 226"/>
                <a:gd name="T8" fmla="*/ 0 w 122"/>
                <a:gd name="T9" fmla="*/ 0 h 226"/>
                <a:gd name="T10" fmla="*/ 0 w 122"/>
                <a:gd name="T11" fmla="*/ 0 h 226"/>
                <a:gd name="T12" fmla="*/ 0 w 122"/>
                <a:gd name="T13" fmla="*/ 0 h 226"/>
                <a:gd name="T14" fmla="*/ 0 w 122"/>
                <a:gd name="T15" fmla="*/ 0 h 226"/>
                <a:gd name="T16" fmla="*/ 0 w 122"/>
                <a:gd name="T17" fmla="*/ 0 h 226"/>
                <a:gd name="T18" fmla="*/ 0 w 122"/>
                <a:gd name="T19" fmla="*/ 0 h 226"/>
                <a:gd name="T20" fmla="*/ 0 w 122"/>
                <a:gd name="T21" fmla="*/ 0 h 226"/>
                <a:gd name="T22" fmla="*/ 0 w 122"/>
                <a:gd name="T23" fmla="*/ 0 h 226"/>
                <a:gd name="T24" fmla="*/ 0 w 122"/>
                <a:gd name="T25" fmla="*/ 0 h 2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2" h="226">
                  <a:moveTo>
                    <a:pt x="0" y="226"/>
                  </a:moveTo>
                  <a:lnTo>
                    <a:pt x="122" y="226"/>
                  </a:lnTo>
                  <a:lnTo>
                    <a:pt x="122" y="202"/>
                  </a:lnTo>
                  <a:lnTo>
                    <a:pt x="24" y="202"/>
                  </a:lnTo>
                  <a:lnTo>
                    <a:pt x="24" y="118"/>
                  </a:lnTo>
                  <a:lnTo>
                    <a:pt x="115" y="118"/>
                  </a:lnTo>
                  <a:lnTo>
                    <a:pt x="115" y="94"/>
                  </a:lnTo>
                  <a:lnTo>
                    <a:pt x="24" y="94"/>
                  </a:lnTo>
                  <a:lnTo>
                    <a:pt x="24" y="24"/>
                  </a:lnTo>
                  <a:lnTo>
                    <a:pt x="122" y="24"/>
                  </a:lnTo>
                  <a:lnTo>
                    <a:pt x="122" y="0"/>
                  </a:lnTo>
                  <a:lnTo>
                    <a:pt x="0" y="0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87">
              <a:extLst>
                <a:ext uri="{FF2B5EF4-FFF2-40B4-BE49-F238E27FC236}">
                  <a16:creationId xmlns:a16="http://schemas.microsoft.com/office/drawing/2014/main" id="{8D9B0790-781A-4843-9911-88D216793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" y="2446"/>
              <a:ext cx="31" cy="52"/>
            </a:xfrm>
            <a:custGeom>
              <a:avLst/>
              <a:gdLst>
                <a:gd name="T0" fmla="*/ 0 w 133"/>
                <a:gd name="T1" fmla="*/ 0 h 226"/>
                <a:gd name="T2" fmla="*/ 0 w 133"/>
                <a:gd name="T3" fmla="*/ 0 h 226"/>
                <a:gd name="T4" fmla="*/ 0 w 133"/>
                <a:gd name="T5" fmla="*/ 0 h 226"/>
                <a:gd name="T6" fmla="*/ 0 w 133"/>
                <a:gd name="T7" fmla="*/ 0 h 226"/>
                <a:gd name="T8" fmla="*/ 0 w 133"/>
                <a:gd name="T9" fmla="*/ 0 h 226"/>
                <a:gd name="T10" fmla="*/ 0 w 133"/>
                <a:gd name="T11" fmla="*/ 0 h 226"/>
                <a:gd name="T12" fmla="*/ 0 w 133"/>
                <a:gd name="T13" fmla="*/ 0 h 226"/>
                <a:gd name="T14" fmla="*/ 0 w 133"/>
                <a:gd name="T15" fmla="*/ 0 h 226"/>
                <a:gd name="T16" fmla="*/ 0 w 133"/>
                <a:gd name="T17" fmla="*/ 0 h 226"/>
                <a:gd name="T18" fmla="*/ 0 w 133"/>
                <a:gd name="T19" fmla="*/ 0 h 226"/>
                <a:gd name="T20" fmla="*/ 0 w 133"/>
                <a:gd name="T21" fmla="*/ 0 h 226"/>
                <a:gd name="T22" fmla="*/ 0 w 133"/>
                <a:gd name="T23" fmla="*/ 0 h 226"/>
                <a:gd name="T24" fmla="*/ 0 w 133"/>
                <a:gd name="T25" fmla="*/ 0 h 226"/>
                <a:gd name="T26" fmla="*/ 0 w 133"/>
                <a:gd name="T27" fmla="*/ 0 h 226"/>
                <a:gd name="T28" fmla="*/ 0 w 133"/>
                <a:gd name="T29" fmla="*/ 0 h 226"/>
                <a:gd name="T30" fmla="*/ 0 w 133"/>
                <a:gd name="T31" fmla="*/ 0 h 226"/>
                <a:gd name="T32" fmla="*/ 0 w 133"/>
                <a:gd name="T33" fmla="*/ 0 h 226"/>
                <a:gd name="T34" fmla="*/ 0 w 133"/>
                <a:gd name="T35" fmla="*/ 0 h 226"/>
                <a:gd name="T36" fmla="*/ 0 w 133"/>
                <a:gd name="T37" fmla="*/ 0 h 226"/>
                <a:gd name="T38" fmla="*/ 0 w 133"/>
                <a:gd name="T39" fmla="*/ 0 h 2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3" h="226">
                  <a:moveTo>
                    <a:pt x="128" y="70"/>
                  </a:moveTo>
                  <a:lnTo>
                    <a:pt x="128" y="60"/>
                  </a:lnTo>
                  <a:cubicBezTo>
                    <a:pt x="128" y="40"/>
                    <a:pt x="118" y="0"/>
                    <a:pt x="67" y="0"/>
                  </a:cubicBezTo>
                  <a:lnTo>
                    <a:pt x="0" y="0"/>
                  </a:lnTo>
                  <a:lnTo>
                    <a:pt x="0" y="226"/>
                  </a:lnTo>
                  <a:lnTo>
                    <a:pt x="25" y="226"/>
                  </a:lnTo>
                  <a:lnTo>
                    <a:pt x="25" y="130"/>
                  </a:lnTo>
                  <a:lnTo>
                    <a:pt x="62" y="130"/>
                  </a:lnTo>
                  <a:lnTo>
                    <a:pt x="106" y="226"/>
                  </a:lnTo>
                  <a:lnTo>
                    <a:pt x="133" y="226"/>
                  </a:lnTo>
                  <a:lnTo>
                    <a:pt x="87" y="128"/>
                  </a:lnTo>
                  <a:cubicBezTo>
                    <a:pt x="120" y="118"/>
                    <a:pt x="128" y="87"/>
                    <a:pt x="128" y="70"/>
                  </a:cubicBezTo>
                  <a:close/>
                  <a:moveTo>
                    <a:pt x="25" y="106"/>
                  </a:moveTo>
                  <a:lnTo>
                    <a:pt x="25" y="106"/>
                  </a:lnTo>
                  <a:lnTo>
                    <a:pt x="25" y="24"/>
                  </a:lnTo>
                  <a:lnTo>
                    <a:pt x="66" y="24"/>
                  </a:lnTo>
                  <a:cubicBezTo>
                    <a:pt x="80" y="24"/>
                    <a:pt x="104" y="29"/>
                    <a:pt x="104" y="61"/>
                  </a:cubicBezTo>
                  <a:lnTo>
                    <a:pt x="104" y="70"/>
                  </a:lnTo>
                  <a:cubicBezTo>
                    <a:pt x="104" y="102"/>
                    <a:pt x="80" y="106"/>
                    <a:pt x="67" y="106"/>
                  </a:cubicBezTo>
                  <a:lnTo>
                    <a:pt x="25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88">
              <a:extLst>
                <a:ext uri="{FF2B5EF4-FFF2-40B4-BE49-F238E27FC236}">
                  <a16:creationId xmlns:a16="http://schemas.microsoft.com/office/drawing/2014/main" id="{7ED49BE8-10C5-D44F-8575-694AB25BD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2446"/>
              <a:ext cx="31" cy="52"/>
            </a:xfrm>
            <a:custGeom>
              <a:avLst/>
              <a:gdLst>
                <a:gd name="T0" fmla="*/ 0 w 134"/>
                <a:gd name="T1" fmla="*/ 0 h 226"/>
                <a:gd name="T2" fmla="*/ 0 w 134"/>
                <a:gd name="T3" fmla="*/ 0 h 226"/>
                <a:gd name="T4" fmla="*/ 0 w 134"/>
                <a:gd name="T5" fmla="*/ 0 h 226"/>
                <a:gd name="T6" fmla="*/ 0 w 134"/>
                <a:gd name="T7" fmla="*/ 0 h 226"/>
                <a:gd name="T8" fmla="*/ 0 w 134"/>
                <a:gd name="T9" fmla="*/ 0 h 226"/>
                <a:gd name="T10" fmla="*/ 0 w 134"/>
                <a:gd name="T11" fmla="*/ 0 h 226"/>
                <a:gd name="T12" fmla="*/ 0 w 134"/>
                <a:gd name="T13" fmla="*/ 0 h 226"/>
                <a:gd name="T14" fmla="*/ 0 w 134"/>
                <a:gd name="T15" fmla="*/ 0 h 226"/>
                <a:gd name="T16" fmla="*/ 0 w 134"/>
                <a:gd name="T17" fmla="*/ 0 h 2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" h="226">
                  <a:moveTo>
                    <a:pt x="0" y="24"/>
                  </a:moveTo>
                  <a:lnTo>
                    <a:pt x="55" y="24"/>
                  </a:lnTo>
                  <a:lnTo>
                    <a:pt x="55" y="226"/>
                  </a:lnTo>
                  <a:lnTo>
                    <a:pt x="79" y="226"/>
                  </a:lnTo>
                  <a:lnTo>
                    <a:pt x="79" y="24"/>
                  </a:lnTo>
                  <a:lnTo>
                    <a:pt x="134" y="24"/>
                  </a:lnTo>
                  <a:lnTo>
                    <a:pt x="134" y="0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89">
              <a:extLst>
                <a:ext uri="{FF2B5EF4-FFF2-40B4-BE49-F238E27FC236}">
                  <a16:creationId xmlns:a16="http://schemas.microsoft.com/office/drawing/2014/main" id="{D08B226E-C274-CE4E-B0FF-7E56CB74F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" y="2446"/>
              <a:ext cx="32" cy="52"/>
            </a:xfrm>
            <a:custGeom>
              <a:avLst/>
              <a:gdLst>
                <a:gd name="T0" fmla="*/ 0 w 143"/>
                <a:gd name="T1" fmla="*/ 0 h 226"/>
                <a:gd name="T2" fmla="*/ 0 w 143"/>
                <a:gd name="T3" fmla="*/ 0 h 226"/>
                <a:gd name="T4" fmla="*/ 0 w 143"/>
                <a:gd name="T5" fmla="*/ 0 h 226"/>
                <a:gd name="T6" fmla="*/ 0 w 143"/>
                <a:gd name="T7" fmla="*/ 0 h 226"/>
                <a:gd name="T8" fmla="*/ 0 w 143"/>
                <a:gd name="T9" fmla="*/ 0 h 226"/>
                <a:gd name="T10" fmla="*/ 0 w 143"/>
                <a:gd name="T11" fmla="*/ 0 h 226"/>
                <a:gd name="T12" fmla="*/ 0 w 143"/>
                <a:gd name="T13" fmla="*/ 0 h 226"/>
                <a:gd name="T14" fmla="*/ 0 w 143"/>
                <a:gd name="T15" fmla="*/ 0 h 226"/>
                <a:gd name="T16" fmla="*/ 0 w 143"/>
                <a:gd name="T17" fmla="*/ 0 h 226"/>
                <a:gd name="T18" fmla="*/ 0 w 143"/>
                <a:gd name="T19" fmla="*/ 0 h 2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3" h="226">
                  <a:moveTo>
                    <a:pt x="117" y="0"/>
                  </a:moveTo>
                  <a:lnTo>
                    <a:pt x="72" y="113"/>
                  </a:lnTo>
                  <a:lnTo>
                    <a:pt x="26" y="0"/>
                  </a:lnTo>
                  <a:lnTo>
                    <a:pt x="0" y="0"/>
                  </a:lnTo>
                  <a:lnTo>
                    <a:pt x="59" y="144"/>
                  </a:lnTo>
                  <a:lnTo>
                    <a:pt x="59" y="226"/>
                  </a:lnTo>
                  <a:lnTo>
                    <a:pt x="84" y="226"/>
                  </a:lnTo>
                  <a:lnTo>
                    <a:pt x="84" y="144"/>
                  </a:lnTo>
                  <a:lnTo>
                    <a:pt x="143" y="0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90">
              <a:extLst>
                <a:ext uri="{FF2B5EF4-FFF2-40B4-BE49-F238E27FC236}">
                  <a16:creationId xmlns:a16="http://schemas.microsoft.com/office/drawing/2014/main" id="{A0F92D92-3073-0D44-BF27-777205C55C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" y="2182"/>
              <a:ext cx="193" cy="196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91">
              <a:extLst>
                <a:ext uri="{FF2B5EF4-FFF2-40B4-BE49-F238E27FC236}">
                  <a16:creationId xmlns:a16="http://schemas.microsoft.com/office/drawing/2014/main" id="{108A6736-EE0F-7542-B118-AD3158D011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3" y="2420"/>
              <a:ext cx="49" cy="80"/>
            </a:xfrm>
            <a:custGeom>
              <a:avLst/>
              <a:gdLst>
                <a:gd name="T0" fmla="*/ 0 w 217"/>
                <a:gd name="T1" fmla="*/ 0 h 342"/>
                <a:gd name="T2" fmla="*/ 0 w 217"/>
                <a:gd name="T3" fmla="*/ 0 h 342"/>
                <a:gd name="T4" fmla="*/ 0 w 217"/>
                <a:gd name="T5" fmla="*/ 0 h 342"/>
                <a:gd name="T6" fmla="*/ 0 w 217"/>
                <a:gd name="T7" fmla="*/ 0 h 342"/>
                <a:gd name="T8" fmla="*/ 0 w 217"/>
                <a:gd name="T9" fmla="*/ 0 h 342"/>
                <a:gd name="T10" fmla="*/ 0 w 217"/>
                <a:gd name="T11" fmla="*/ 0 h 342"/>
                <a:gd name="T12" fmla="*/ 0 w 217"/>
                <a:gd name="T13" fmla="*/ 0 h 342"/>
                <a:gd name="T14" fmla="*/ 0 w 217"/>
                <a:gd name="T15" fmla="*/ 0 h 342"/>
                <a:gd name="T16" fmla="*/ 0 w 217"/>
                <a:gd name="T17" fmla="*/ 0 h 342"/>
                <a:gd name="T18" fmla="*/ 0 w 217"/>
                <a:gd name="T19" fmla="*/ 0 h 342"/>
                <a:gd name="T20" fmla="*/ 0 w 217"/>
                <a:gd name="T21" fmla="*/ 0 h 342"/>
                <a:gd name="T22" fmla="*/ 0 w 217"/>
                <a:gd name="T23" fmla="*/ 0 h 342"/>
                <a:gd name="T24" fmla="*/ 0 w 217"/>
                <a:gd name="T25" fmla="*/ 0 h 342"/>
                <a:gd name="T26" fmla="*/ 0 w 217"/>
                <a:gd name="T27" fmla="*/ 0 h 342"/>
                <a:gd name="T28" fmla="*/ 0 w 217"/>
                <a:gd name="T29" fmla="*/ 0 h 3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" h="342">
                  <a:moveTo>
                    <a:pt x="109" y="0"/>
                  </a:moveTo>
                  <a:cubicBezTo>
                    <a:pt x="35" y="1"/>
                    <a:pt x="0" y="52"/>
                    <a:pt x="0" y="96"/>
                  </a:cubicBezTo>
                  <a:lnTo>
                    <a:pt x="0" y="245"/>
                  </a:lnTo>
                  <a:cubicBezTo>
                    <a:pt x="0" y="290"/>
                    <a:pt x="35" y="341"/>
                    <a:pt x="109" y="342"/>
                  </a:cubicBezTo>
                  <a:cubicBezTo>
                    <a:pt x="183" y="341"/>
                    <a:pt x="217" y="290"/>
                    <a:pt x="217" y="245"/>
                  </a:cubicBezTo>
                  <a:lnTo>
                    <a:pt x="217" y="96"/>
                  </a:lnTo>
                  <a:cubicBezTo>
                    <a:pt x="217" y="52"/>
                    <a:pt x="183" y="1"/>
                    <a:pt x="109" y="0"/>
                  </a:cubicBezTo>
                  <a:close/>
                  <a:moveTo>
                    <a:pt x="150" y="240"/>
                  </a:moveTo>
                  <a:lnTo>
                    <a:pt x="150" y="240"/>
                  </a:lnTo>
                  <a:cubicBezTo>
                    <a:pt x="150" y="266"/>
                    <a:pt x="124" y="274"/>
                    <a:pt x="109" y="274"/>
                  </a:cubicBezTo>
                  <a:cubicBezTo>
                    <a:pt x="93" y="274"/>
                    <a:pt x="67" y="266"/>
                    <a:pt x="67" y="240"/>
                  </a:cubicBezTo>
                  <a:lnTo>
                    <a:pt x="67" y="102"/>
                  </a:lnTo>
                  <a:cubicBezTo>
                    <a:pt x="67" y="76"/>
                    <a:pt x="93" y="68"/>
                    <a:pt x="109" y="68"/>
                  </a:cubicBezTo>
                  <a:cubicBezTo>
                    <a:pt x="124" y="68"/>
                    <a:pt x="150" y="76"/>
                    <a:pt x="150" y="102"/>
                  </a:cubicBezTo>
                  <a:lnTo>
                    <a:pt x="150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92">
              <a:extLst>
                <a:ext uri="{FF2B5EF4-FFF2-40B4-BE49-F238E27FC236}">
                  <a16:creationId xmlns:a16="http://schemas.microsoft.com/office/drawing/2014/main" id="{4F4912D6-FB96-4A4B-A88B-47F9DF1CE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" y="2422"/>
              <a:ext cx="42" cy="76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93">
              <a:extLst>
                <a:ext uri="{FF2B5EF4-FFF2-40B4-BE49-F238E27FC236}">
                  <a16:creationId xmlns:a16="http://schemas.microsoft.com/office/drawing/2014/main" id="{9D2F4771-3ECA-864F-886D-85265498EC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" y="2422"/>
              <a:ext cx="57" cy="76"/>
            </a:xfrm>
            <a:custGeom>
              <a:avLst/>
              <a:gdLst>
                <a:gd name="T0" fmla="*/ 0 w 251"/>
                <a:gd name="T1" fmla="*/ 0 h 330"/>
                <a:gd name="T2" fmla="*/ 0 w 251"/>
                <a:gd name="T3" fmla="*/ 0 h 330"/>
                <a:gd name="T4" fmla="*/ 0 w 251"/>
                <a:gd name="T5" fmla="*/ 0 h 330"/>
                <a:gd name="T6" fmla="*/ 0 w 251"/>
                <a:gd name="T7" fmla="*/ 0 h 330"/>
                <a:gd name="T8" fmla="*/ 0 w 251"/>
                <a:gd name="T9" fmla="*/ 0 h 330"/>
                <a:gd name="T10" fmla="*/ 0 w 251"/>
                <a:gd name="T11" fmla="*/ 0 h 330"/>
                <a:gd name="T12" fmla="*/ 0 w 251"/>
                <a:gd name="T13" fmla="*/ 0 h 330"/>
                <a:gd name="T14" fmla="*/ 0 w 251"/>
                <a:gd name="T15" fmla="*/ 0 h 330"/>
                <a:gd name="T16" fmla="*/ 0 w 251"/>
                <a:gd name="T17" fmla="*/ 0 h 330"/>
                <a:gd name="T18" fmla="*/ 0 w 251"/>
                <a:gd name="T19" fmla="*/ 0 h 330"/>
                <a:gd name="T20" fmla="*/ 0 w 251"/>
                <a:gd name="T21" fmla="*/ 0 h 330"/>
                <a:gd name="T22" fmla="*/ 0 w 251"/>
                <a:gd name="T23" fmla="*/ 0 h 330"/>
                <a:gd name="T24" fmla="*/ 0 w 251"/>
                <a:gd name="T25" fmla="*/ 0 h 330"/>
                <a:gd name="T26" fmla="*/ 0 w 251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1" h="330">
                  <a:moveTo>
                    <a:pt x="86" y="0"/>
                  </a:moveTo>
                  <a:lnTo>
                    <a:pt x="0" y="330"/>
                  </a:lnTo>
                  <a:lnTo>
                    <a:pt x="67" y="330"/>
                  </a:lnTo>
                  <a:lnTo>
                    <a:pt x="82" y="271"/>
                  </a:lnTo>
                  <a:lnTo>
                    <a:pt x="169" y="271"/>
                  </a:lnTo>
                  <a:lnTo>
                    <a:pt x="184" y="330"/>
                  </a:lnTo>
                  <a:lnTo>
                    <a:pt x="251" y="330"/>
                  </a:lnTo>
                  <a:lnTo>
                    <a:pt x="164" y="0"/>
                  </a:lnTo>
                  <a:lnTo>
                    <a:pt x="86" y="0"/>
                  </a:lnTo>
                  <a:close/>
                  <a:moveTo>
                    <a:pt x="99" y="207"/>
                  </a:moveTo>
                  <a:lnTo>
                    <a:pt x="99" y="207"/>
                  </a:lnTo>
                  <a:lnTo>
                    <a:pt x="126" y="103"/>
                  </a:lnTo>
                  <a:lnTo>
                    <a:pt x="153" y="207"/>
                  </a:lnTo>
                  <a:lnTo>
                    <a:pt x="99" y="2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94">
              <a:extLst>
                <a:ext uri="{FF2B5EF4-FFF2-40B4-BE49-F238E27FC236}">
                  <a16:creationId xmlns:a16="http://schemas.microsoft.com/office/drawing/2014/main" id="{23A14EE2-0C76-A749-A81C-1D9C40F0C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" y="2422"/>
              <a:ext cx="57" cy="76"/>
            </a:xfrm>
            <a:custGeom>
              <a:avLst/>
              <a:gdLst>
                <a:gd name="T0" fmla="*/ 0 w 249"/>
                <a:gd name="T1" fmla="*/ 0 h 330"/>
                <a:gd name="T2" fmla="*/ 0 w 249"/>
                <a:gd name="T3" fmla="*/ 0 h 330"/>
                <a:gd name="T4" fmla="*/ 0 w 249"/>
                <a:gd name="T5" fmla="*/ 0 h 330"/>
                <a:gd name="T6" fmla="*/ 0 w 249"/>
                <a:gd name="T7" fmla="*/ 0 h 330"/>
                <a:gd name="T8" fmla="*/ 0 w 249"/>
                <a:gd name="T9" fmla="*/ 0 h 330"/>
                <a:gd name="T10" fmla="*/ 0 w 249"/>
                <a:gd name="T11" fmla="*/ 0 h 330"/>
                <a:gd name="T12" fmla="*/ 0 w 249"/>
                <a:gd name="T13" fmla="*/ 0 h 330"/>
                <a:gd name="T14" fmla="*/ 0 w 249"/>
                <a:gd name="T15" fmla="*/ 0 h 330"/>
                <a:gd name="T16" fmla="*/ 0 w 249"/>
                <a:gd name="T17" fmla="*/ 0 h 330"/>
                <a:gd name="T18" fmla="*/ 0 w 249"/>
                <a:gd name="T19" fmla="*/ 0 h 330"/>
                <a:gd name="T20" fmla="*/ 0 w 249"/>
                <a:gd name="T21" fmla="*/ 0 h 330"/>
                <a:gd name="T22" fmla="*/ 0 w 249"/>
                <a:gd name="T23" fmla="*/ 0 h 330"/>
                <a:gd name="T24" fmla="*/ 0 w 249"/>
                <a:gd name="T25" fmla="*/ 0 h 3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49" h="330">
                  <a:moveTo>
                    <a:pt x="248" y="0"/>
                  </a:moveTo>
                  <a:lnTo>
                    <a:pt x="171" y="0"/>
                  </a:lnTo>
                  <a:lnTo>
                    <a:pt x="125" y="96"/>
                  </a:lnTo>
                  <a:lnTo>
                    <a:pt x="78" y="0"/>
                  </a:lnTo>
                  <a:lnTo>
                    <a:pt x="1" y="0"/>
                  </a:lnTo>
                  <a:lnTo>
                    <a:pt x="86" y="165"/>
                  </a:lnTo>
                  <a:lnTo>
                    <a:pt x="0" y="330"/>
                  </a:lnTo>
                  <a:lnTo>
                    <a:pt x="78" y="330"/>
                  </a:lnTo>
                  <a:lnTo>
                    <a:pt x="125" y="234"/>
                  </a:lnTo>
                  <a:lnTo>
                    <a:pt x="171" y="330"/>
                  </a:lnTo>
                  <a:lnTo>
                    <a:pt x="249" y="330"/>
                  </a:lnTo>
                  <a:lnTo>
                    <a:pt x="163" y="165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95">
              <a:extLst>
                <a:ext uri="{FF2B5EF4-FFF2-40B4-BE49-F238E27FC236}">
                  <a16:creationId xmlns:a16="http://schemas.microsoft.com/office/drawing/2014/main" id="{5FA79695-D706-7C48-9CA2-DDA36115E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2422"/>
              <a:ext cx="59" cy="76"/>
            </a:xfrm>
            <a:custGeom>
              <a:avLst/>
              <a:gdLst>
                <a:gd name="T0" fmla="*/ 0 w 257"/>
                <a:gd name="T1" fmla="*/ 0 h 330"/>
                <a:gd name="T2" fmla="*/ 0 w 257"/>
                <a:gd name="T3" fmla="*/ 0 h 330"/>
                <a:gd name="T4" fmla="*/ 0 w 257"/>
                <a:gd name="T5" fmla="*/ 0 h 330"/>
                <a:gd name="T6" fmla="*/ 0 w 257"/>
                <a:gd name="T7" fmla="*/ 0 h 330"/>
                <a:gd name="T8" fmla="*/ 0 w 257"/>
                <a:gd name="T9" fmla="*/ 0 h 330"/>
                <a:gd name="T10" fmla="*/ 0 w 257"/>
                <a:gd name="T11" fmla="*/ 0 h 330"/>
                <a:gd name="T12" fmla="*/ 0 w 257"/>
                <a:gd name="T13" fmla="*/ 0 h 330"/>
                <a:gd name="T14" fmla="*/ 0 w 257"/>
                <a:gd name="T15" fmla="*/ 0 h 330"/>
                <a:gd name="T16" fmla="*/ 0 w 257"/>
                <a:gd name="T17" fmla="*/ 0 h 330"/>
                <a:gd name="T18" fmla="*/ 0 w 257"/>
                <a:gd name="T19" fmla="*/ 0 h 330"/>
                <a:gd name="T20" fmla="*/ 0 w 257"/>
                <a:gd name="T21" fmla="*/ 0 h 330"/>
                <a:gd name="T22" fmla="*/ 0 w 257"/>
                <a:gd name="T23" fmla="*/ 0 h 330"/>
                <a:gd name="T24" fmla="*/ 0 w 257"/>
                <a:gd name="T25" fmla="*/ 0 h 330"/>
                <a:gd name="T26" fmla="*/ 0 w 257"/>
                <a:gd name="T27" fmla="*/ 0 h 3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57" h="330">
                  <a:moveTo>
                    <a:pt x="128" y="127"/>
                  </a:moveTo>
                  <a:lnTo>
                    <a:pt x="69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142"/>
                  </a:lnTo>
                  <a:lnTo>
                    <a:pt x="108" y="230"/>
                  </a:lnTo>
                  <a:lnTo>
                    <a:pt x="149" y="230"/>
                  </a:lnTo>
                  <a:lnTo>
                    <a:pt x="191" y="143"/>
                  </a:lnTo>
                  <a:lnTo>
                    <a:pt x="191" y="330"/>
                  </a:lnTo>
                  <a:lnTo>
                    <a:pt x="257" y="330"/>
                  </a:lnTo>
                  <a:lnTo>
                    <a:pt x="257" y="0"/>
                  </a:lnTo>
                  <a:lnTo>
                    <a:pt x="187" y="0"/>
                  </a:lnTo>
                  <a:lnTo>
                    <a:pt x="128" y="1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  <p:sp>
        <p:nvSpPr>
          <p:cNvPr id="10" name="AutoShape 65">
            <a:extLst>
              <a:ext uri="{FF2B5EF4-FFF2-40B4-BE49-F238E27FC236}">
                <a16:creationId xmlns:a16="http://schemas.microsoft.com/office/drawing/2014/main" id="{4E97699D-46E9-1E4F-B587-A3DF8CC21CEF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201079" y="3993943"/>
            <a:ext cx="1608393" cy="775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Rectangle 67">
            <a:extLst>
              <a:ext uri="{FF2B5EF4-FFF2-40B4-BE49-F238E27FC236}">
                <a16:creationId xmlns:a16="http://schemas.microsoft.com/office/drawing/2014/main" id="{51552060-7B02-DA47-964C-1009FF70B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4606" y="3993943"/>
            <a:ext cx="1608393" cy="775494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12" name="Freeform 68">
            <a:extLst>
              <a:ext uri="{FF2B5EF4-FFF2-40B4-BE49-F238E27FC236}">
                <a16:creationId xmlns:a16="http://schemas.microsoft.com/office/drawing/2014/main" id="{6EFC92D1-0027-DA45-BD98-DBCD9EE59BDA}"/>
              </a:ext>
            </a:extLst>
          </p:cNvPr>
          <p:cNvSpPr>
            <a:spLocks/>
          </p:cNvSpPr>
          <p:nvPr/>
        </p:nvSpPr>
        <p:spPr bwMode="auto">
          <a:xfrm>
            <a:off x="8021148" y="4101455"/>
            <a:ext cx="93470" cy="91649"/>
          </a:xfrm>
          <a:custGeom>
            <a:avLst/>
            <a:gdLst>
              <a:gd name="T0" fmla="*/ 0 w 234"/>
              <a:gd name="T1" fmla="*/ 0 h 225"/>
              <a:gd name="T2" fmla="*/ 0 w 234"/>
              <a:gd name="T3" fmla="*/ 0 h 225"/>
              <a:gd name="T4" fmla="*/ 0 w 234"/>
              <a:gd name="T5" fmla="*/ 0 h 225"/>
              <a:gd name="T6" fmla="*/ 0 w 234"/>
              <a:gd name="T7" fmla="*/ 0 h 225"/>
              <a:gd name="T8" fmla="*/ 0 w 234"/>
              <a:gd name="T9" fmla="*/ 0 h 225"/>
              <a:gd name="T10" fmla="*/ 0 w 234"/>
              <a:gd name="T11" fmla="*/ 0 h 225"/>
              <a:gd name="T12" fmla="*/ 0 w 234"/>
              <a:gd name="T13" fmla="*/ 0 h 225"/>
              <a:gd name="T14" fmla="*/ 0 w 234"/>
              <a:gd name="T15" fmla="*/ 0 h 225"/>
              <a:gd name="T16" fmla="*/ 0 w 234"/>
              <a:gd name="T17" fmla="*/ 0 h 225"/>
              <a:gd name="T18" fmla="*/ 0 w 234"/>
              <a:gd name="T19" fmla="*/ 0 h 225"/>
              <a:gd name="T20" fmla="*/ 0 w 234"/>
              <a:gd name="T21" fmla="*/ 0 h 225"/>
              <a:gd name="T22" fmla="*/ 0 w 234"/>
              <a:gd name="T23" fmla="*/ 0 h 225"/>
              <a:gd name="T24" fmla="*/ 0 w 234"/>
              <a:gd name="T25" fmla="*/ 0 h 225"/>
              <a:gd name="T26" fmla="*/ 0 w 234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4" h="225">
                <a:moveTo>
                  <a:pt x="75" y="225"/>
                </a:moveTo>
                <a:lnTo>
                  <a:pt x="117" y="51"/>
                </a:lnTo>
                <a:lnTo>
                  <a:pt x="158" y="225"/>
                </a:lnTo>
                <a:lnTo>
                  <a:pt x="187" y="225"/>
                </a:lnTo>
                <a:lnTo>
                  <a:pt x="234" y="0"/>
                </a:lnTo>
                <a:lnTo>
                  <a:pt x="209" y="0"/>
                </a:lnTo>
                <a:lnTo>
                  <a:pt x="171" y="187"/>
                </a:lnTo>
                <a:lnTo>
                  <a:pt x="128" y="0"/>
                </a:lnTo>
                <a:lnTo>
                  <a:pt x="105" y="0"/>
                </a:lnTo>
                <a:lnTo>
                  <a:pt x="62" y="188"/>
                </a:lnTo>
                <a:lnTo>
                  <a:pt x="24" y="0"/>
                </a:lnTo>
                <a:lnTo>
                  <a:pt x="0" y="0"/>
                </a:lnTo>
                <a:lnTo>
                  <a:pt x="46" y="225"/>
                </a:lnTo>
                <a:lnTo>
                  <a:pt x="7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69">
            <a:extLst>
              <a:ext uri="{FF2B5EF4-FFF2-40B4-BE49-F238E27FC236}">
                <a16:creationId xmlns:a16="http://schemas.microsoft.com/office/drawing/2014/main" id="{C6546EDB-4F96-A743-A8A3-EEFCAEA02EF2}"/>
              </a:ext>
            </a:extLst>
          </p:cNvPr>
          <p:cNvSpPr>
            <a:spLocks/>
          </p:cNvSpPr>
          <p:nvPr/>
        </p:nvSpPr>
        <p:spPr bwMode="auto">
          <a:xfrm>
            <a:off x="8142835" y="4101455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01"/>
                </a:move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70">
            <a:extLst>
              <a:ext uri="{FF2B5EF4-FFF2-40B4-BE49-F238E27FC236}">
                <a16:creationId xmlns:a16="http://schemas.microsoft.com/office/drawing/2014/main" id="{27C99207-5CF0-D044-9AFF-822D139F6F61}"/>
              </a:ext>
            </a:extLst>
          </p:cNvPr>
          <p:cNvSpPr>
            <a:spLocks/>
          </p:cNvSpPr>
          <p:nvPr/>
        </p:nvSpPr>
        <p:spPr bwMode="auto">
          <a:xfrm>
            <a:off x="8019384" y="4217779"/>
            <a:ext cx="95234" cy="91649"/>
          </a:xfrm>
          <a:custGeom>
            <a:avLst/>
            <a:gdLst>
              <a:gd name="T0" fmla="*/ 0 w 238"/>
              <a:gd name="T1" fmla="*/ 0 h 225"/>
              <a:gd name="T2" fmla="*/ 0 w 238"/>
              <a:gd name="T3" fmla="*/ 0 h 225"/>
              <a:gd name="T4" fmla="*/ 0 w 238"/>
              <a:gd name="T5" fmla="*/ 0 h 225"/>
              <a:gd name="T6" fmla="*/ 0 w 238"/>
              <a:gd name="T7" fmla="*/ 0 h 225"/>
              <a:gd name="T8" fmla="*/ 0 w 238"/>
              <a:gd name="T9" fmla="*/ 0 h 225"/>
              <a:gd name="T10" fmla="*/ 0 w 238"/>
              <a:gd name="T11" fmla="*/ 0 h 225"/>
              <a:gd name="T12" fmla="*/ 0 w 238"/>
              <a:gd name="T13" fmla="*/ 0 h 225"/>
              <a:gd name="T14" fmla="*/ 0 w 238"/>
              <a:gd name="T15" fmla="*/ 0 h 225"/>
              <a:gd name="T16" fmla="*/ 0 w 238"/>
              <a:gd name="T17" fmla="*/ 0 h 225"/>
              <a:gd name="T18" fmla="*/ 0 w 238"/>
              <a:gd name="T19" fmla="*/ 0 h 225"/>
              <a:gd name="T20" fmla="*/ 0 w 238"/>
              <a:gd name="T21" fmla="*/ 0 h 225"/>
              <a:gd name="T22" fmla="*/ 0 w 238"/>
              <a:gd name="T23" fmla="*/ 0 h 225"/>
              <a:gd name="T24" fmla="*/ 0 w 238"/>
              <a:gd name="T25" fmla="*/ 0 h 225"/>
              <a:gd name="T26" fmla="*/ 0 w 238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8" h="225">
                <a:moveTo>
                  <a:pt x="85" y="225"/>
                </a:moveTo>
                <a:lnTo>
                  <a:pt x="119" y="92"/>
                </a:lnTo>
                <a:lnTo>
                  <a:pt x="152" y="225"/>
                </a:lnTo>
                <a:lnTo>
                  <a:pt x="191" y="225"/>
                </a:lnTo>
                <a:lnTo>
                  <a:pt x="238" y="0"/>
                </a:lnTo>
                <a:lnTo>
                  <a:pt x="195" y="0"/>
                </a:lnTo>
                <a:lnTo>
                  <a:pt x="168" y="145"/>
                </a:lnTo>
                <a:lnTo>
                  <a:pt x="134" y="1"/>
                </a:lnTo>
                <a:lnTo>
                  <a:pt x="104" y="1"/>
                </a:lnTo>
                <a:lnTo>
                  <a:pt x="70" y="145"/>
                </a:lnTo>
                <a:lnTo>
                  <a:pt x="42" y="0"/>
                </a:lnTo>
                <a:lnTo>
                  <a:pt x="0" y="0"/>
                </a:lnTo>
                <a:lnTo>
                  <a:pt x="47" y="225"/>
                </a:lnTo>
                <a:lnTo>
                  <a:pt x="85" y="2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71">
            <a:extLst>
              <a:ext uri="{FF2B5EF4-FFF2-40B4-BE49-F238E27FC236}">
                <a16:creationId xmlns:a16="http://schemas.microsoft.com/office/drawing/2014/main" id="{21250238-774A-8743-8143-B145FCAF1C23}"/>
              </a:ext>
            </a:extLst>
          </p:cNvPr>
          <p:cNvSpPr>
            <a:spLocks noEditPoints="1"/>
          </p:cNvSpPr>
          <p:nvPr/>
        </p:nvSpPr>
        <p:spPr bwMode="auto">
          <a:xfrm>
            <a:off x="8132254" y="4216016"/>
            <a:ext cx="52908" cy="93412"/>
          </a:xfrm>
          <a:custGeom>
            <a:avLst/>
            <a:gdLst>
              <a:gd name="T0" fmla="*/ 0 w 135"/>
              <a:gd name="T1" fmla="*/ 0 h 229"/>
              <a:gd name="T2" fmla="*/ 0 w 135"/>
              <a:gd name="T3" fmla="*/ 0 h 229"/>
              <a:gd name="T4" fmla="*/ 0 w 135"/>
              <a:gd name="T5" fmla="*/ 0 h 229"/>
              <a:gd name="T6" fmla="*/ 0 w 135"/>
              <a:gd name="T7" fmla="*/ 0 h 229"/>
              <a:gd name="T8" fmla="*/ 0 w 135"/>
              <a:gd name="T9" fmla="*/ 0 h 229"/>
              <a:gd name="T10" fmla="*/ 0 w 135"/>
              <a:gd name="T11" fmla="*/ 0 h 229"/>
              <a:gd name="T12" fmla="*/ 0 w 135"/>
              <a:gd name="T13" fmla="*/ 0 h 229"/>
              <a:gd name="T14" fmla="*/ 0 w 135"/>
              <a:gd name="T15" fmla="*/ 0 h 229"/>
              <a:gd name="T16" fmla="*/ 0 w 135"/>
              <a:gd name="T17" fmla="*/ 0 h 229"/>
              <a:gd name="T18" fmla="*/ 0 w 135"/>
              <a:gd name="T19" fmla="*/ 0 h 229"/>
              <a:gd name="T20" fmla="*/ 0 w 135"/>
              <a:gd name="T21" fmla="*/ 0 h 229"/>
              <a:gd name="T22" fmla="*/ 0 w 135"/>
              <a:gd name="T23" fmla="*/ 0 h 229"/>
              <a:gd name="T24" fmla="*/ 0 w 135"/>
              <a:gd name="T25" fmla="*/ 0 h 229"/>
              <a:gd name="T26" fmla="*/ 0 w 135"/>
              <a:gd name="T27" fmla="*/ 0 h 229"/>
              <a:gd name="T28" fmla="*/ 0 w 135"/>
              <a:gd name="T29" fmla="*/ 0 h 22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35" h="229">
                <a:moveTo>
                  <a:pt x="67" y="229"/>
                </a:moveTo>
                <a:cubicBezTo>
                  <a:pt x="121" y="229"/>
                  <a:pt x="135" y="186"/>
                  <a:pt x="135" y="164"/>
                </a:cubicBezTo>
                <a:lnTo>
                  <a:pt x="135" y="64"/>
                </a:lnTo>
                <a:cubicBezTo>
                  <a:pt x="135" y="43"/>
                  <a:pt x="120" y="0"/>
                  <a:pt x="68" y="0"/>
                </a:cubicBezTo>
                <a:cubicBezTo>
                  <a:pt x="13" y="0"/>
                  <a:pt x="0" y="43"/>
                  <a:pt x="0" y="64"/>
                </a:cubicBezTo>
                <a:lnTo>
                  <a:pt x="0" y="164"/>
                </a:lnTo>
                <a:cubicBezTo>
                  <a:pt x="0" y="185"/>
                  <a:pt x="14" y="229"/>
                  <a:pt x="67" y="229"/>
                </a:cubicBezTo>
                <a:close/>
                <a:moveTo>
                  <a:pt x="41" y="64"/>
                </a:moveTo>
                <a:lnTo>
                  <a:pt x="41" y="64"/>
                </a:lnTo>
                <a:cubicBezTo>
                  <a:pt x="41" y="44"/>
                  <a:pt x="59" y="40"/>
                  <a:pt x="68" y="40"/>
                </a:cubicBezTo>
                <a:cubicBezTo>
                  <a:pt x="76" y="40"/>
                  <a:pt x="94" y="44"/>
                  <a:pt x="94" y="64"/>
                </a:cubicBezTo>
                <a:lnTo>
                  <a:pt x="94" y="164"/>
                </a:lnTo>
                <a:cubicBezTo>
                  <a:pt x="94" y="185"/>
                  <a:pt x="76" y="189"/>
                  <a:pt x="68" y="189"/>
                </a:cubicBezTo>
                <a:cubicBezTo>
                  <a:pt x="59" y="189"/>
                  <a:pt x="41" y="185"/>
                  <a:pt x="41" y="164"/>
                </a:cubicBezTo>
                <a:lnTo>
                  <a:pt x="41" y="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Freeform 72">
            <a:extLst>
              <a:ext uri="{FF2B5EF4-FFF2-40B4-BE49-F238E27FC236}">
                <a16:creationId xmlns:a16="http://schemas.microsoft.com/office/drawing/2014/main" id="{56110394-3F1C-5B45-8636-0EAEAD8BBE13}"/>
              </a:ext>
            </a:extLst>
          </p:cNvPr>
          <p:cNvSpPr>
            <a:spLocks/>
          </p:cNvSpPr>
          <p:nvPr/>
        </p:nvSpPr>
        <p:spPr bwMode="auto">
          <a:xfrm>
            <a:off x="8208088" y="4217779"/>
            <a:ext cx="54671" cy="91649"/>
          </a:xfrm>
          <a:custGeom>
            <a:avLst/>
            <a:gdLst>
              <a:gd name="T0" fmla="*/ 0 w 137"/>
              <a:gd name="T1" fmla="*/ 0 h 224"/>
              <a:gd name="T2" fmla="*/ 0 w 137"/>
              <a:gd name="T3" fmla="*/ 0 h 224"/>
              <a:gd name="T4" fmla="*/ 0 w 137"/>
              <a:gd name="T5" fmla="*/ 0 h 224"/>
              <a:gd name="T6" fmla="*/ 0 w 137"/>
              <a:gd name="T7" fmla="*/ 0 h 224"/>
              <a:gd name="T8" fmla="*/ 0 w 137"/>
              <a:gd name="T9" fmla="*/ 0 h 224"/>
              <a:gd name="T10" fmla="*/ 0 w 137"/>
              <a:gd name="T11" fmla="*/ 0 h 224"/>
              <a:gd name="T12" fmla="*/ 0 w 137"/>
              <a:gd name="T13" fmla="*/ 0 h 224"/>
              <a:gd name="T14" fmla="*/ 0 w 137"/>
              <a:gd name="T15" fmla="*/ 0 h 224"/>
              <a:gd name="T16" fmla="*/ 0 w 137"/>
              <a:gd name="T17" fmla="*/ 0 h 224"/>
              <a:gd name="T18" fmla="*/ 0 w 137"/>
              <a:gd name="T19" fmla="*/ 0 h 224"/>
              <a:gd name="T20" fmla="*/ 0 w 137"/>
              <a:gd name="T21" fmla="*/ 0 h 22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37" h="224">
                <a:moveTo>
                  <a:pt x="41" y="97"/>
                </a:moveTo>
                <a:lnTo>
                  <a:pt x="96" y="224"/>
                </a:lnTo>
                <a:lnTo>
                  <a:pt x="137" y="224"/>
                </a:lnTo>
                <a:lnTo>
                  <a:pt x="137" y="0"/>
                </a:lnTo>
                <a:lnTo>
                  <a:pt x="96" y="0"/>
                </a:lnTo>
                <a:lnTo>
                  <a:pt x="96" y="130"/>
                </a:lnTo>
                <a:lnTo>
                  <a:pt x="41" y="0"/>
                </a:lnTo>
                <a:lnTo>
                  <a:pt x="0" y="0"/>
                </a:lnTo>
                <a:lnTo>
                  <a:pt x="0" y="224"/>
                </a:lnTo>
                <a:lnTo>
                  <a:pt x="41" y="224"/>
                </a:lnTo>
                <a:lnTo>
                  <a:pt x="41" y="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73">
            <a:extLst>
              <a:ext uri="{FF2B5EF4-FFF2-40B4-BE49-F238E27FC236}">
                <a16:creationId xmlns:a16="http://schemas.microsoft.com/office/drawing/2014/main" id="{21AA77D6-D539-5B47-8347-9D8B5F6CBC53}"/>
              </a:ext>
            </a:extLst>
          </p:cNvPr>
          <p:cNvSpPr>
            <a:spLocks/>
          </p:cNvSpPr>
          <p:nvPr/>
        </p:nvSpPr>
        <p:spPr bwMode="auto">
          <a:xfrm>
            <a:off x="8282159" y="4212491"/>
            <a:ext cx="26454" cy="29962"/>
          </a:xfrm>
          <a:custGeom>
            <a:avLst/>
            <a:gdLst>
              <a:gd name="T0" fmla="*/ 0 w 69"/>
              <a:gd name="T1" fmla="*/ 0 h 72"/>
              <a:gd name="T2" fmla="*/ 0 w 69"/>
              <a:gd name="T3" fmla="*/ 0 h 72"/>
              <a:gd name="T4" fmla="*/ 0 w 69"/>
              <a:gd name="T5" fmla="*/ 0 h 72"/>
              <a:gd name="T6" fmla="*/ 0 w 69"/>
              <a:gd name="T7" fmla="*/ 0 h 72"/>
              <a:gd name="T8" fmla="*/ 0 w 69"/>
              <a:gd name="T9" fmla="*/ 0 h 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9" h="72">
                <a:moveTo>
                  <a:pt x="69" y="0"/>
                </a:moveTo>
                <a:lnTo>
                  <a:pt x="29" y="0"/>
                </a:lnTo>
                <a:lnTo>
                  <a:pt x="0" y="72"/>
                </a:lnTo>
                <a:lnTo>
                  <a:pt x="34" y="72"/>
                </a:lnTo>
                <a:lnTo>
                  <a:pt x="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Freeform 74">
            <a:extLst>
              <a:ext uri="{FF2B5EF4-FFF2-40B4-BE49-F238E27FC236}">
                <a16:creationId xmlns:a16="http://schemas.microsoft.com/office/drawing/2014/main" id="{A1A3BB23-E053-4544-AEA3-41A59B48FC33}"/>
              </a:ext>
            </a:extLst>
          </p:cNvPr>
          <p:cNvSpPr>
            <a:spLocks/>
          </p:cNvSpPr>
          <p:nvPr/>
        </p:nvSpPr>
        <p:spPr bwMode="auto">
          <a:xfrm>
            <a:off x="8324485" y="4217779"/>
            <a:ext cx="56435" cy="91649"/>
          </a:xfrm>
          <a:custGeom>
            <a:avLst/>
            <a:gdLst>
              <a:gd name="T0" fmla="*/ 0 w 141"/>
              <a:gd name="T1" fmla="*/ 0 h 225"/>
              <a:gd name="T2" fmla="*/ 0 w 141"/>
              <a:gd name="T3" fmla="*/ 0 h 225"/>
              <a:gd name="T4" fmla="*/ 0 w 141"/>
              <a:gd name="T5" fmla="*/ 0 h 225"/>
              <a:gd name="T6" fmla="*/ 0 w 141"/>
              <a:gd name="T7" fmla="*/ 0 h 225"/>
              <a:gd name="T8" fmla="*/ 0 w 141"/>
              <a:gd name="T9" fmla="*/ 0 h 225"/>
              <a:gd name="T10" fmla="*/ 0 w 141"/>
              <a:gd name="T11" fmla="*/ 0 h 225"/>
              <a:gd name="T12" fmla="*/ 0 w 141"/>
              <a:gd name="T13" fmla="*/ 0 h 225"/>
              <a:gd name="T14" fmla="*/ 0 w 141"/>
              <a:gd name="T15" fmla="*/ 0 h 225"/>
              <a:gd name="T16" fmla="*/ 0 w 141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41" h="225">
                <a:moveTo>
                  <a:pt x="0" y="41"/>
                </a:moveTo>
                <a:lnTo>
                  <a:pt x="50" y="41"/>
                </a:lnTo>
                <a:lnTo>
                  <a:pt x="50" y="225"/>
                </a:lnTo>
                <a:lnTo>
                  <a:pt x="91" y="225"/>
                </a:lnTo>
                <a:lnTo>
                  <a:pt x="91" y="41"/>
                </a:lnTo>
                <a:lnTo>
                  <a:pt x="141" y="41"/>
                </a:lnTo>
                <a:lnTo>
                  <a:pt x="141" y="0"/>
                </a:lnTo>
                <a:lnTo>
                  <a:pt x="0" y="0"/>
                </a:lnTo>
                <a:lnTo>
                  <a:pt x="0" y="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75">
            <a:extLst>
              <a:ext uri="{FF2B5EF4-FFF2-40B4-BE49-F238E27FC236}">
                <a16:creationId xmlns:a16="http://schemas.microsoft.com/office/drawing/2014/main" id="{0D1DC60F-91FC-A041-ABFB-FD0306489D7C}"/>
              </a:ext>
            </a:extLst>
          </p:cNvPr>
          <p:cNvSpPr>
            <a:spLocks/>
          </p:cNvSpPr>
          <p:nvPr/>
        </p:nvSpPr>
        <p:spPr bwMode="auto">
          <a:xfrm>
            <a:off x="8028202" y="4334103"/>
            <a:ext cx="47617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22" h="225">
                <a:moveTo>
                  <a:pt x="0" y="0"/>
                </a:move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5" y="201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76">
            <a:extLst>
              <a:ext uri="{FF2B5EF4-FFF2-40B4-BE49-F238E27FC236}">
                <a16:creationId xmlns:a16="http://schemas.microsoft.com/office/drawing/2014/main" id="{85279FD8-6A54-8844-AE54-4CE55998B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273" y="4334103"/>
            <a:ext cx="10582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1" name="Freeform 77">
            <a:extLst>
              <a:ext uri="{FF2B5EF4-FFF2-40B4-BE49-F238E27FC236}">
                <a16:creationId xmlns:a16="http://schemas.microsoft.com/office/drawing/2014/main" id="{0C8EA6B7-6EF9-D44E-BC06-B44192DE12F3}"/>
              </a:ext>
            </a:extLst>
          </p:cNvPr>
          <p:cNvSpPr>
            <a:spLocks/>
          </p:cNvSpPr>
          <p:nvPr/>
        </p:nvSpPr>
        <p:spPr bwMode="auto">
          <a:xfrm>
            <a:off x="8139308" y="4334103"/>
            <a:ext cx="61726" cy="91649"/>
          </a:xfrm>
          <a:custGeom>
            <a:avLst/>
            <a:gdLst>
              <a:gd name="T0" fmla="*/ 0 w 152"/>
              <a:gd name="T1" fmla="*/ 0 h 225"/>
              <a:gd name="T2" fmla="*/ 0 w 152"/>
              <a:gd name="T3" fmla="*/ 0 h 225"/>
              <a:gd name="T4" fmla="*/ 0 w 152"/>
              <a:gd name="T5" fmla="*/ 0 h 225"/>
              <a:gd name="T6" fmla="*/ 0 w 152"/>
              <a:gd name="T7" fmla="*/ 0 h 225"/>
              <a:gd name="T8" fmla="*/ 0 w 152"/>
              <a:gd name="T9" fmla="*/ 0 h 225"/>
              <a:gd name="T10" fmla="*/ 0 w 152"/>
              <a:gd name="T11" fmla="*/ 0 h 225"/>
              <a:gd name="T12" fmla="*/ 0 w 152"/>
              <a:gd name="T13" fmla="*/ 0 h 225"/>
              <a:gd name="T14" fmla="*/ 0 w 152"/>
              <a:gd name="T15" fmla="*/ 0 h 225"/>
              <a:gd name="T16" fmla="*/ 0 w 152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5">
                <a:moveTo>
                  <a:pt x="152" y="0"/>
                </a:moveTo>
                <a:lnTo>
                  <a:pt x="128" y="0"/>
                </a:lnTo>
                <a:lnTo>
                  <a:pt x="78" y="202"/>
                </a:ln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5"/>
                </a:lnTo>
                <a:lnTo>
                  <a:pt x="96" y="225"/>
                </a:lnTo>
                <a:lnTo>
                  <a:pt x="1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78">
            <a:extLst>
              <a:ext uri="{FF2B5EF4-FFF2-40B4-BE49-F238E27FC236}">
                <a16:creationId xmlns:a16="http://schemas.microsoft.com/office/drawing/2014/main" id="{341A3E66-1333-ED4F-990C-6C49C05EACE6}"/>
              </a:ext>
            </a:extLst>
          </p:cNvPr>
          <p:cNvSpPr>
            <a:spLocks/>
          </p:cNvSpPr>
          <p:nvPr/>
        </p:nvSpPr>
        <p:spPr bwMode="auto">
          <a:xfrm>
            <a:off x="8227488" y="4334103"/>
            <a:ext cx="49380" cy="91649"/>
          </a:xfrm>
          <a:custGeom>
            <a:avLst/>
            <a:gdLst>
              <a:gd name="T0" fmla="*/ 0 w 122"/>
              <a:gd name="T1" fmla="*/ 0 h 225"/>
              <a:gd name="T2" fmla="*/ 0 w 122"/>
              <a:gd name="T3" fmla="*/ 0 h 225"/>
              <a:gd name="T4" fmla="*/ 0 w 122"/>
              <a:gd name="T5" fmla="*/ 0 h 225"/>
              <a:gd name="T6" fmla="*/ 0 w 122"/>
              <a:gd name="T7" fmla="*/ 0 h 225"/>
              <a:gd name="T8" fmla="*/ 0 w 122"/>
              <a:gd name="T9" fmla="*/ 0 h 225"/>
              <a:gd name="T10" fmla="*/ 0 w 122"/>
              <a:gd name="T11" fmla="*/ 0 h 225"/>
              <a:gd name="T12" fmla="*/ 0 w 122"/>
              <a:gd name="T13" fmla="*/ 0 h 225"/>
              <a:gd name="T14" fmla="*/ 0 w 122"/>
              <a:gd name="T15" fmla="*/ 0 h 225"/>
              <a:gd name="T16" fmla="*/ 0 w 122"/>
              <a:gd name="T17" fmla="*/ 0 h 225"/>
              <a:gd name="T18" fmla="*/ 0 w 122"/>
              <a:gd name="T19" fmla="*/ 0 h 225"/>
              <a:gd name="T20" fmla="*/ 0 w 122"/>
              <a:gd name="T21" fmla="*/ 0 h 225"/>
              <a:gd name="T22" fmla="*/ 0 w 122"/>
              <a:gd name="T23" fmla="*/ 0 h 225"/>
              <a:gd name="T24" fmla="*/ 0 w 12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5">
                <a:moveTo>
                  <a:pt x="122" y="24"/>
                </a:moveTo>
                <a:lnTo>
                  <a:pt x="122" y="0"/>
                </a:lnTo>
                <a:lnTo>
                  <a:pt x="0" y="0"/>
                </a:lnTo>
                <a:lnTo>
                  <a:pt x="0" y="225"/>
                </a:lnTo>
                <a:lnTo>
                  <a:pt x="122" y="225"/>
                </a:lnTo>
                <a:lnTo>
                  <a:pt x="122" y="201"/>
                </a:lnTo>
                <a:lnTo>
                  <a:pt x="24" y="201"/>
                </a:lnTo>
                <a:lnTo>
                  <a:pt x="24" y="118"/>
                </a:lnTo>
                <a:lnTo>
                  <a:pt x="114" y="118"/>
                </a:lnTo>
                <a:lnTo>
                  <a:pt x="114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79">
            <a:extLst>
              <a:ext uri="{FF2B5EF4-FFF2-40B4-BE49-F238E27FC236}">
                <a16:creationId xmlns:a16="http://schemas.microsoft.com/office/drawing/2014/main" id="{D1E2A1C2-C984-C648-A641-D1EE39AEB502}"/>
              </a:ext>
            </a:extLst>
          </p:cNvPr>
          <p:cNvSpPr>
            <a:spLocks/>
          </p:cNvSpPr>
          <p:nvPr/>
        </p:nvSpPr>
        <p:spPr bwMode="auto">
          <a:xfrm>
            <a:off x="8021148" y="4450427"/>
            <a:ext cx="93470" cy="91649"/>
          </a:xfrm>
          <a:custGeom>
            <a:avLst/>
            <a:gdLst>
              <a:gd name="T0" fmla="*/ 0 w 235"/>
              <a:gd name="T1" fmla="*/ 0 h 225"/>
              <a:gd name="T2" fmla="*/ 0 w 235"/>
              <a:gd name="T3" fmla="*/ 0 h 225"/>
              <a:gd name="T4" fmla="*/ 0 w 235"/>
              <a:gd name="T5" fmla="*/ 0 h 225"/>
              <a:gd name="T6" fmla="*/ 0 w 235"/>
              <a:gd name="T7" fmla="*/ 0 h 225"/>
              <a:gd name="T8" fmla="*/ 0 w 235"/>
              <a:gd name="T9" fmla="*/ 0 h 225"/>
              <a:gd name="T10" fmla="*/ 0 w 235"/>
              <a:gd name="T11" fmla="*/ 0 h 225"/>
              <a:gd name="T12" fmla="*/ 0 w 235"/>
              <a:gd name="T13" fmla="*/ 0 h 225"/>
              <a:gd name="T14" fmla="*/ 0 w 235"/>
              <a:gd name="T15" fmla="*/ 0 h 225"/>
              <a:gd name="T16" fmla="*/ 0 w 235"/>
              <a:gd name="T17" fmla="*/ 0 h 225"/>
              <a:gd name="T18" fmla="*/ 0 w 235"/>
              <a:gd name="T19" fmla="*/ 0 h 225"/>
              <a:gd name="T20" fmla="*/ 0 w 235"/>
              <a:gd name="T21" fmla="*/ 0 h 225"/>
              <a:gd name="T22" fmla="*/ 0 w 235"/>
              <a:gd name="T23" fmla="*/ 0 h 225"/>
              <a:gd name="T24" fmla="*/ 0 w 235"/>
              <a:gd name="T25" fmla="*/ 0 h 225"/>
              <a:gd name="T26" fmla="*/ 0 w 235"/>
              <a:gd name="T27" fmla="*/ 0 h 2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35" h="225">
                <a:moveTo>
                  <a:pt x="210" y="0"/>
                </a:moveTo>
                <a:lnTo>
                  <a:pt x="172" y="187"/>
                </a:lnTo>
                <a:lnTo>
                  <a:pt x="129" y="0"/>
                </a:lnTo>
                <a:lnTo>
                  <a:pt x="106" y="0"/>
                </a:lnTo>
                <a:lnTo>
                  <a:pt x="63" y="188"/>
                </a:lnTo>
                <a:lnTo>
                  <a:pt x="25" y="0"/>
                </a:lnTo>
                <a:lnTo>
                  <a:pt x="0" y="0"/>
                </a:lnTo>
                <a:lnTo>
                  <a:pt x="47" y="225"/>
                </a:lnTo>
                <a:lnTo>
                  <a:pt x="76" y="225"/>
                </a:lnTo>
                <a:lnTo>
                  <a:pt x="118" y="51"/>
                </a:lnTo>
                <a:lnTo>
                  <a:pt x="159" y="225"/>
                </a:lnTo>
                <a:lnTo>
                  <a:pt x="188" y="225"/>
                </a:lnTo>
                <a:lnTo>
                  <a:pt x="235" y="0"/>
                </a:lnTo>
                <a:lnTo>
                  <a:pt x="2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80">
            <a:extLst>
              <a:ext uri="{FF2B5EF4-FFF2-40B4-BE49-F238E27FC236}">
                <a16:creationId xmlns:a16="http://schemas.microsoft.com/office/drawing/2014/main" id="{D0EB9184-2EA8-5546-A037-611A6EEB6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2835" y="4450427"/>
            <a:ext cx="8818" cy="9164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en-GB" altLang="en-US" sz="1800">
              <a:cs typeface="+mn-cs"/>
            </a:endParaRPr>
          </a:p>
        </p:txBody>
      </p:sp>
      <p:sp>
        <p:nvSpPr>
          <p:cNvPr id="26" name="Freeform 81">
            <a:extLst>
              <a:ext uri="{FF2B5EF4-FFF2-40B4-BE49-F238E27FC236}">
                <a16:creationId xmlns:a16="http://schemas.microsoft.com/office/drawing/2014/main" id="{786B5FD0-3BEB-8F44-8A88-60A753BB6B38}"/>
              </a:ext>
            </a:extLst>
          </p:cNvPr>
          <p:cNvSpPr>
            <a:spLocks/>
          </p:cNvSpPr>
          <p:nvPr/>
        </p:nvSpPr>
        <p:spPr bwMode="auto">
          <a:xfrm>
            <a:off x="8178107" y="4450427"/>
            <a:ext cx="54671" cy="91649"/>
          </a:xfrm>
          <a:custGeom>
            <a:avLst/>
            <a:gdLst>
              <a:gd name="T0" fmla="*/ 0 w 134"/>
              <a:gd name="T1" fmla="*/ 0 h 225"/>
              <a:gd name="T2" fmla="*/ 0 w 134"/>
              <a:gd name="T3" fmla="*/ 0 h 225"/>
              <a:gd name="T4" fmla="*/ 0 w 134"/>
              <a:gd name="T5" fmla="*/ 0 h 225"/>
              <a:gd name="T6" fmla="*/ 0 w 134"/>
              <a:gd name="T7" fmla="*/ 0 h 225"/>
              <a:gd name="T8" fmla="*/ 0 w 134"/>
              <a:gd name="T9" fmla="*/ 0 h 225"/>
              <a:gd name="T10" fmla="*/ 0 w 134"/>
              <a:gd name="T11" fmla="*/ 0 h 225"/>
              <a:gd name="T12" fmla="*/ 0 w 134"/>
              <a:gd name="T13" fmla="*/ 0 h 225"/>
              <a:gd name="T14" fmla="*/ 0 w 134"/>
              <a:gd name="T15" fmla="*/ 0 h 225"/>
              <a:gd name="T16" fmla="*/ 0 w 134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5">
                <a:moveTo>
                  <a:pt x="0" y="24"/>
                </a:moveTo>
                <a:lnTo>
                  <a:pt x="55" y="24"/>
                </a:lnTo>
                <a:lnTo>
                  <a:pt x="55" y="225"/>
                </a:lnTo>
                <a:lnTo>
                  <a:pt x="79" y="225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82">
            <a:extLst>
              <a:ext uri="{FF2B5EF4-FFF2-40B4-BE49-F238E27FC236}">
                <a16:creationId xmlns:a16="http://schemas.microsoft.com/office/drawing/2014/main" id="{EAD759A3-0A5E-5E46-A8EA-E45C770F7665}"/>
              </a:ext>
            </a:extLst>
          </p:cNvPr>
          <p:cNvSpPr>
            <a:spLocks/>
          </p:cNvSpPr>
          <p:nvPr/>
        </p:nvSpPr>
        <p:spPr bwMode="auto">
          <a:xfrm>
            <a:off x="8259232" y="4450427"/>
            <a:ext cx="52908" cy="91649"/>
          </a:xfrm>
          <a:custGeom>
            <a:avLst/>
            <a:gdLst>
              <a:gd name="T0" fmla="*/ 0 w 132"/>
              <a:gd name="T1" fmla="*/ 0 h 225"/>
              <a:gd name="T2" fmla="*/ 0 w 132"/>
              <a:gd name="T3" fmla="*/ 0 h 225"/>
              <a:gd name="T4" fmla="*/ 0 w 132"/>
              <a:gd name="T5" fmla="*/ 0 h 225"/>
              <a:gd name="T6" fmla="*/ 0 w 132"/>
              <a:gd name="T7" fmla="*/ 0 h 225"/>
              <a:gd name="T8" fmla="*/ 0 w 132"/>
              <a:gd name="T9" fmla="*/ 0 h 225"/>
              <a:gd name="T10" fmla="*/ 0 w 132"/>
              <a:gd name="T11" fmla="*/ 0 h 225"/>
              <a:gd name="T12" fmla="*/ 0 w 132"/>
              <a:gd name="T13" fmla="*/ 0 h 225"/>
              <a:gd name="T14" fmla="*/ 0 w 132"/>
              <a:gd name="T15" fmla="*/ 0 h 225"/>
              <a:gd name="T16" fmla="*/ 0 w 132"/>
              <a:gd name="T17" fmla="*/ 0 h 225"/>
              <a:gd name="T18" fmla="*/ 0 w 132"/>
              <a:gd name="T19" fmla="*/ 0 h 225"/>
              <a:gd name="T20" fmla="*/ 0 w 132"/>
              <a:gd name="T21" fmla="*/ 0 h 225"/>
              <a:gd name="T22" fmla="*/ 0 w 132"/>
              <a:gd name="T23" fmla="*/ 0 h 225"/>
              <a:gd name="T24" fmla="*/ 0 w 132"/>
              <a:gd name="T25" fmla="*/ 0 h 22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2" h="225">
                <a:moveTo>
                  <a:pt x="108" y="95"/>
                </a:moveTo>
                <a:lnTo>
                  <a:pt x="25" y="95"/>
                </a:lnTo>
                <a:lnTo>
                  <a:pt x="25" y="0"/>
                </a:lnTo>
                <a:lnTo>
                  <a:pt x="0" y="0"/>
                </a:lnTo>
                <a:lnTo>
                  <a:pt x="0" y="225"/>
                </a:lnTo>
                <a:lnTo>
                  <a:pt x="25" y="225"/>
                </a:lnTo>
                <a:lnTo>
                  <a:pt x="25" y="119"/>
                </a:lnTo>
                <a:lnTo>
                  <a:pt x="108" y="119"/>
                </a:lnTo>
                <a:lnTo>
                  <a:pt x="108" y="225"/>
                </a:lnTo>
                <a:lnTo>
                  <a:pt x="132" y="225"/>
                </a:lnTo>
                <a:lnTo>
                  <a:pt x="132" y="0"/>
                </a:lnTo>
                <a:lnTo>
                  <a:pt x="108" y="0"/>
                </a:lnTo>
                <a:lnTo>
                  <a:pt x="108" y="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83">
            <a:extLst>
              <a:ext uri="{FF2B5EF4-FFF2-40B4-BE49-F238E27FC236}">
                <a16:creationId xmlns:a16="http://schemas.microsoft.com/office/drawing/2014/main" id="{BFCBF1C5-B89A-D94B-B949-7083870C496C}"/>
              </a:ext>
            </a:extLst>
          </p:cNvPr>
          <p:cNvSpPr>
            <a:spLocks noEditPoints="1"/>
          </p:cNvSpPr>
          <p:nvPr/>
        </p:nvSpPr>
        <p:spPr bwMode="auto">
          <a:xfrm>
            <a:off x="8028202" y="4566751"/>
            <a:ext cx="51144" cy="91649"/>
          </a:xfrm>
          <a:custGeom>
            <a:avLst/>
            <a:gdLst>
              <a:gd name="T0" fmla="*/ 0 w 128"/>
              <a:gd name="T1" fmla="*/ 0 h 226"/>
              <a:gd name="T2" fmla="*/ 0 w 128"/>
              <a:gd name="T3" fmla="*/ 0 h 226"/>
              <a:gd name="T4" fmla="*/ 0 w 128"/>
              <a:gd name="T5" fmla="*/ 0 h 226"/>
              <a:gd name="T6" fmla="*/ 0 w 128"/>
              <a:gd name="T7" fmla="*/ 0 h 226"/>
              <a:gd name="T8" fmla="*/ 0 w 128"/>
              <a:gd name="T9" fmla="*/ 0 h 226"/>
              <a:gd name="T10" fmla="*/ 0 w 128"/>
              <a:gd name="T11" fmla="*/ 0 h 226"/>
              <a:gd name="T12" fmla="*/ 0 w 128"/>
              <a:gd name="T13" fmla="*/ 0 h 226"/>
              <a:gd name="T14" fmla="*/ 0 w 128"/>
              <a:gd name="T15" fmla="*/ 0 h 226"/>
              <a:gd name="T16" fmla="*/ 0 w 128"/>
              <a:gd name="T17" fmla="*/ 0 h 226"/>
              <a:gd name="T18" fmla="*/ 0 w 128"/>
              <a:gd name="T19" fmla="*/ 0 h 226"/>
              <a:gd name="T20" fmla="*/ 0 w 128"/>
              <a:gd name="T21" fmla="*/ 0 h 226"/>
              <a:gd name="T22" fmla="*/ 0 w 128"/>
              <a:gd name="T23" fmla="*/ 0 h 226"/>
              <a:gd name="T24" fmla="*/ 0 w 128"/>
              <a:gd name="T25" fmla="*/ 0 h 226"/>
              <a:gd name="T26" fmla="*/ 0 w 128"/>
              <a:gd name="T27" fmla="*/ 0 h 226"/>
              <a:gd name="T28" fmla="*/ 0 w 128"/>
              <a:gd name="T29" fmla="*/ 0 h 226"/>
              <a:gd name="T30" fmla="*/ 0 w 128"/>
              <a:gd name="T31" fmla="*/ 0 h 226"/>
              <a:gd name="T32" fmla="*/ 0 w 128"/>
              <a:gd name="T33" fmla="*/ 0 h 2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8" h="226">
                <a:moveTo>
                  <a:pt x="67" y="0"/>
                </a:move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7"/>
                </a:lnTo>
                <a:lnTo>
                  <a:pt x="68" y="137"/>
                </a:lnTo>
                <a:cubicBezTo>
                  <a:pt x="118" y="137"/>
                  <a:pt x="128" y="96"/>
                  <a:pt x="128" y="76"/>
                </a:cubicBezTo>
                <a:lnTo>
                  <a:pt x="128" y="60"/>
                </a:lnTo>
                <a:cubicBezTo>
                  <a:pt x="128" y="41"/>
                  <a:pt x="118" y="0"/>
                  <a:pt x="67" y="0"/>
                </a:cubicBezTo>
                <a:close/>
                <a:moveTo>
                  <a:pt x="103" y="76"/>
                </a:moveTo>
                <a:lnTo>
                  <a:pt x="103" y="76"/>
                </a:lnTo>
                <a:cubicBezTo>
                  <a:pt x="103" y="108"/>
                  <a:pt x="80" y="113"/>
                  <a:pt x="67" y="113"/>
                </a:cubicBezTo>
                <a:lnTo>
                  <a:pt x="25" y="113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3" y="29"/>
                  <a:pt x="103" y="61"/>
                </a:cubicBezTo>
                <a:lnTo>
                  <a:pt x="103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84">
            <a:extLst>
              <a:ext uri="{FF2B5EF4-FFF2-40B4-BE49-F238E27FC236}">
                <a16:creationId xmlns:a16="http://schemas.microsoft.com/office/drawing/2014/main" id="{4DF91D5D-A728-6947-9F87-616D1CC261D3}"/>
              </a:ext>
            </a:extLst>
          </p:cNvPr>
          <p:cNvSpPr>
            <a:spLocks noEditPoints="1"/>
          </p:cNvSpPr>
          <p:nvPr/>
        </p:nvSpPr>
        <p:spPr bwMode="auto">
          <a:xfrm>
            <a:off x="8098746" y="4564989"/>
            <a:ext cx="51144" cy="95174"/>
          </a:xfrm>
          <a:custGeom>
            <a:avLst/>
            <a:gdLst>
              <a:gd name="T0" fmla="*/ 0 w 127"/>
              <a:gd name="T1" fmla="*/ 0 h 230"/>
              <a:gd name="T2" fmla="*/ 0 w 127"/>
              <a:gd name="T3" fmla="*/ 0 h 230"/>
              <a:gd name="T4" fmla="*/ 0 w 127"/>
              <a:gd name="T5" fmla="*/ 0 h 230"/>
              <a:gd name="T6" fmla="*/ 0 w 127"/>
              <a:gd name="T7" fmla="*/ 0 h 230"/>
              <a:gd name="T8" fmla="*/ 0 w 127"/>
              <a:gd name="T9" fmla="*/ 0 h 230"/>
              <a:gd name="T10" fmla="*/ 0 w 127"/>
              <a:gd name="T11" fmla="*/ 0 h 230"/>
              <a:gd name="T12" fmla="*/ 0 w 127"/>
              <a:gd name="T13" fmla="*/ 0 h 230"/>
              <a:gd name="T14" fmla="*/ 0 w 127"/>
              <a:gd name="T15" fmla="*/ 0 h 230"/>
              <a:gd name="T16" fmla="*/ 0 w 127"/>
              <a:gd name="T17" fmla="*/ 0 h 230"/>
              <a:gd name="T18" fmla="*/ 0 w 127"/>
              <a:gd name="T19" fmla="*/ 0 h 230"/>
              <a:gd name="T20" fmla="*/ 0 w 127"/>
              <a:gd name="T21" fmla="*/ 0 h 230"/>
              <a:gd name="T22" fmla="*/ 0 w 127"/>
              <a:gd name="T23" fmla="*/ 0 h 230"/>
              <a:gd name="T24" fmla="*/ 0 w 127"/>
              <a:gd name="T25" fmla="*/ 0 h 230"/>
              <a:gd name="T26" fmla="*/ 0 w 127"/>
              <a:gd name="T27" fmla="*/ 0 h 230"/>
              <a:gd name="T28" fmla="*/ 0 w 127"/>
              <a:gd name="T29" fmla="*/ 0 h 23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27" h="230">
                <a:moveTo>
                  <a:pt x="64" y="0"/>
                </a:moveTo>
                <a:cubicBezTo>
                  <a:pt x="13" y="0"/>
                  <a:pt x="0" y="40"/>
                  <a:pt x="0" y="60"/>
                </a:cubicBezTo>
                <a:lnTo>
                  <a:pt x="0" y="170"/>
                </a:lnTo>
                <a:cubicBezTo>
                  <a:pt x="0" y="191"/>
                  <a:pt x="14" y="230"/>
                  <a:pt x="64" y="230"/>
                </a:cubicBezTo>
                <a:cubicBezTo>
                  <a:pt x="114" y="230"/>
                  <a:pt x="127" y="191"/>
                  <a:pt x="127" y="170"/>
                </a:cubicBezTo>
                <a:lnTo>
                  <a:pt x="127" y="60"/>
                </a:lnTo>
                <a:cubicBezTo>
                  <a:pt x="127" y="40"/>
                  <a:pt x="113" y="0"/>
                  <a:pt x="64" y="0"/>
                </a:cubicBezTo>
                <a:close/>
                <a:moveTo>
                  <a:pt x="103" y="170"/>
                </a:moveTo>
                <a:lnTo>
                  <a:pt x="103" y="170"/>
                </a:lnTo>
                <a:cubicBezTo>
                  <a:pt x="103" y="202"/>
                  <a:pt x="77" y="207"/>
                  <a:pt x="64" y="207"/>
                </a:cubicBezTo>
                <a:cubicBezTo>
                  <a:pt x="51" y="207"/>
                  <a:pt x="24" y="202"/>
                  <a:pt x="24" y="170"/>
                </a:cubicBezTo>
                <a:lnTo>
                  <a:pt x="24" y="60"/>
                </a:lnTo>
                <a:cubicBezTo>
                  <a:pt x="24" y="29"/>
                  <a:pt x="51" y="24"/>
                  <a:pt x="64" y="24"/>
                </a:cubicBezTo>
                <a:cubicBezTo>
                  <a:pt x="77" y="24"/>
                  <a:pt x="103" y="29"/>
                  <a:pt x="103" y="60"/>
                </a:cubicBezTo>
                <a:lnTo>
                  <a:pt x="103" y="1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85">
            <a:extLst>
              <a:ext uri="{FF2B5EF4-FFF2-40B4-BE49-F238E27FC236}">
                <a16:creationId xmlns:a16="http://schemas.microsoft.com/office/drawing/2014/main" id="{389E060C-D959-EF4A-A2DB-22AB8CE86726}"/>
              </a:ext>
            </a:extLst>
          </p:cNvPr>
          <p:cNvSpPr>
            <a:spLocks/>
          </p:cNvSpPr>
          <p:nvPr/>
        </p:nvSpPr>
        <p:spPr bwMode="auto">
          <a:xfrm>
            <a:off x="8165762" y="4566751"/>
            <a:ext cx="61726" cy="91649"/>
          </a:xfrm>
          <a:custGeom>
            <a:avLst/>
            <a:gdLst>
              <a:gd name="T0" fmla="*/ 0 w 152"/>
              <a:gd name="T1" fmla="*/ 0 h 226"/>
              <a:gd name="T2" fmla="*/ 0 w 152"/>
              <a:gd name="T3" fmla="*/ 0 h 226"/>
              <a:gd name="T4" fmla="*/ 0 w 152"/>
              <a:gd name="T5" fmla="*/ 0 h 226"/>
              <a:gd name="T6" fmla="*/ 0 w 152"/>
              <a:gd name="T7" fmla="*/ 0 h 226"/>
              <a:gd name="T8" fmla="*/ 0 w 152"/>
              <a:gd name="T9" fmla="*/ 0 h 226"/>
              <a:gd name="T10" fmla="*/ 0 w 152"/>
              <a:gd name="T11" fmla="*/ 0 h 226"/>
              <a:gd name="T12" fmla="*/ 0 w 152"/>
              <a:gd name="T13" fmla="*/ 0 h 226"/>
              <a:gd name="T14" fmla="*/ 0 w 152"/>
              <a:gd name="T15" fmla="*/ 0 h 226"/>
              <a:gd name="T16" fmla="*/ 0 w 152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2" h="226">
                <a:moveTo>
                  <a:pt x="79" y="202"/>
                </a:moveTo>
                <a:lnTo>
                  <a:pt x="74" y="202"/>
                </a:lnTo>
                <a:lnTo>
                  <a:pt x="24" y="0"/>
                </a:lnTo>
                <a:lnTo>
                  <a:pt x="0" y="0"/>
                </a:lnTo>
                <a:lnTo>
                  <a:pt x="57" y="226"/>
                </a:lnTo>
                <a:lnTo>
                  <a:pt x="96" y="226"/>
                </a:lnTo>
                <a:lnTo>
                  <a:pt x="152" y="0"/>
                </a:lnTo>
                <a:lnTo>
                  <a:pt x="128" y="0"/>
                </a:lnTo>
                <a:lnTo>
                  <a:pt x="79" y="20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Freeform 86">
            <a:extLst>
              <a:ext uri="{FF2B5EF4-FFF2-40B4-BE49-F238E27FC236}">
                <a16:creationId xmlns:a16="http://schemas.microsoft.com/office/drawing/2014/main" id="{08CC195B-2A00-5044-A8A4-9718D760C251}"/>
              </a:ext>
            </a:extLst>
          </p:cNvPr>
          <p:cNvSpPr>
            <a:spLocks/>
          </p:cNvSpPr>
          <p:nvPr/>
        </p:nvSpPr>
        <p:spPr bwMode="auto">
          <a:xfrm>
            <a:off x="8246887" y="4566751"/>
            <a:ext cx="49380" cy="91649"/>
          </a:xfrm>
          <a:custGeom>
            <a:avLst/>
            <a:gdLst>
              <a:gd name="T0" fmla="*/ 0 w 122"/>
              <a:gd name="T1" fmla="*/ 0 h 226"/>
              <a:gd name="T2" fmla="*/ 0 w 122"/>
              <a:gd name="T3" fmla="*/ 0 h 226"/>
              <a:gd name="T4" fmla="*/ 0 w 122"/>
              <a:gd name="T5" fmla="*/ 0 h 226"/>
              <a:gd name="T6" fmla="*/ 0 w 122"/>
              <a:gd name="T7" fmla="*/ 0 h 226"/>
              <a:gd name="T8" fmla="*/ 0 w 122"/>
              <a:gd name="T9" fmla="*/ 0 h 226"/>
              <a:gd name="T10" fmla="*/ 0 w 122"/>
              <a:gd name="T11" fmla="*/ 0 h 226"/>
              <a:gd name="T12" fmla="*/ 0 w 122"/>
              <a:gd name="T13" fmla="*/ 0 h 226"/>
              <a:gd name="T14" fmla="*/ 0 w 122"/>
              <a:gd name="T15" fmla="*/ 0 h 226"/>
              <a:gd name="T16" fmla="*/ 0 w 122"/>
              <a:gd name="T17" fmla="*/ 0 h 226"/>
              <a:gd name="T18" fmla="*/ 0 w 122"/>
              <a:gd name="T19" fmla="*/ 0 h 226"/>
              <a:gd name="T20" fmla="*/ 0 w 122"/>
              <a:gd name="T21" fmla="*/ 0 h 226"/>
              <a:gd name="T22" fmla="*/ 0 w 122"/>
              <a:gd name="T23" fmla="*/ 0 h 226"/>
              <a:gd name="T24" fmla="*/ 0 w 122"/>
              <a:gd name="T25" fmla="*/ 0 h 2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2" h="226">
                <a:moveTo>
                  <a:pt x="0" y="226"/>
                </a:moveTo>
                <a:lnTo>
                  <a:pt x="122" y="226"/>
                </a:lnTo>
                <a:lnTo>
                  <a:pt x="122" y="202"/>
                </a:lnTo>
                <a:lnTo>
                  <a:pt x="24" y="202"/>
                </a:lnTo>
                <a:lnTo>
                  <a:pt x="24" y="118"/>
                </a:lnTo>
                <a:lnTo>
                  <a:pt x="115" y="118"/>
                </a:lnTo>
                <a:lnTo>
                  <a:pt x="115" y="94"/>
                </a:lnTo>
                <a:lnTo>
                  <a:pt x="24" y="94"/>
                </a:lnTo>
                <a:lnTo>
                  <a:pt x="24" y="24"/>
                </a:lnTo>
                <a:lnTo>
                  <a:pt x="122" y="24"/>
                </a:lnTo>
                <a:lnTo>
                  <a:pt x="122" y="0"/>
                </a:lnTo>
                <a:lnTo>
                  <a:pt x="0" y="0"/>
                </a:lnTo>
                <a:lnTo>
                  <a:pt x="0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Freeform 87">
            <a:extLst>
              <a:ext uri="{FF2B5EF4-FFF2-40B4-BE49-F238E27FC236}">
                <a16:creationId xmlns:a16="http://schemas.microsoft.com/office/drawing/2014/main" id="{B89E5ECF-4B70-D24D-A4CD-D9D0257CB4A5}"/>
              </a:ext>
            </a:extLst>
          </p:cNvPr>
          <p:cNvSpPr>
            <a:spLocks noEditPoints="1"/>
          </p:cNvSpPr>
          <p:nvPr/>
        </p:nvSpPr>
        <p:spPr bwMode="auto">
          <a:xfrm>
            <a:off x="8315667" y="4566751"/>
            <a:ext cx="54671" cy="91649"/>
          </a:xfrm>
          <a:custGeom>
            <a:avLst/>
            <a:gdLst>
              <a:gd name="T0" fmla="*/ 0 w 133"/>
              <a:gd name="T1" fmla="*/ 0 h 226"/>
              <a:gd name="T2" fmla="*/ 0 w 133"/>
              <a:gd name="T3" fmla="*/ 0 h 226"/>
              <a:gd name="T4" fmla="*/ 0 w 133"/>
              <a:gd name="T5" fmla="*/ 0 h 226"/>
              <a:gd name="T6" fmla="*/ 0 w 133"/>
              <a:gd name="T7" fmla="*/ 0 h 226"/>
              <a:gd name="T8" fmla="*/ 0 w 133"/>
              <a:gd name="T9" fmla="*/ 0 h 226"/>
              <a:gd name="T10" fmla="*/ 0 w 133"/>
              <a:gd name="T11" fmla="*/ 0 h 226"/>
              <a:gd name="T12" fmla="*/ 0 w 133"/>
              <a:gd name="T13" fmla="*/ 0 h 226"/>
              <a:gd name="T14" fmla="*/ 0 w 133"/>
              <a:gd name="T15" fmla="*/ 0 h 226"/>
              <a:gd name="T16" fmla="*/ 0 w 133"/>
              <a:gd name="T17" fmla="*/ 0 h 226"/>
              <a:gd name="T18" fmla="*/ 0 w 133"/>
              <a:gd name="T19" fmla="*/ 0 h 226"/>
              <a:gd name="T20" fmla="*/ 0 w 133"/>
              <a:gd name="T21" fmla="*/ 0 h 226"/>
              <a:gd name="T22" fmla="*/ 0 w 133"/>
              <a:gd name="T23" fmla="*/ 0 h 226"/>
              <a:gd name="T24" fmla="*/ 0 w 133"/>
              <a:gd name="T25" fmla="*/ 0 h 226"/>
              <a:gd name="T26" fmla="*/ 0 w 133"/>
              <a:gd name="T27" fmla="*/ 0 h 226"/>
              <a:gd name="T28" fmla="*/ 0 w 133"/>
              <a:gd name="T29" fmla="*/ 0 h 226"/>
              <a:gd name="T30" fmla="*/ 0 w 133"/>
              <a:gd name="T31" fmla="*/ 0 h 226"/>
              <a:gd name="T32" fmla="*/ 0 w 133"/>
              <a:gd name="T33" fmla="*/ 0 h 226"/>
              <a:gd name="T34" fmla="*/ 0 w 133"/>
              <a:gd name="T35" fmla="*/ 0 h 226"/>
              <a:gd name="T36" fmla="*/ 0 w 133"/>
              <a:gd name="T37" fmla="*/ 0 h 226"/>
              <a:gd name="T38" fmla="*/ 0 w 133"/>
              <a:gd name="T39" fmla="*/ 0 h 22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33" h="226">
                <a:moveTo>
                  <a:pt x="128" y="70"/>
                </a:moveTo>
                <a:lnTo>
                  <a:pt x="128" y="60"/>
                </a:lnTo>
                <a:cubicBezTo>
                  <a:pt x="128" y="40"/>
                  <a:pt x="118" y="0"/>
                  <a:pt x="67" y="0"/>
                </a:cubicBezTo>
                <a:lnTo>
                  <a:pt x="0" y="0"/>
                </a:lnTo>
                <a:lnTo>
                  <a:pt x="0" y="226"/>
                </a:lnTo>
                <a:lnTo>
                  <a:pt x="25" y="226"/>
                </a:lnTo>
                <a:lnTo>
                  <a:pt x="25" y="130"/>
                </a:lnTo>
                <a:lnTo>
                  <a:pt x="62" y="130"/>
                </a:lnTo>
                <a:lnTo>
                  <a:pt x="106" y="226"/>
                </a:lnTo>
                <a:lnTo>
                  <a:pt x="133" y="226"/>
                </a:lnTo>
                <a:lnTo>
                  <a:pt x="87" y="128"/>
                </a:lnTo>
                <a:cubicBezTo>
                  <a:pt x="120" y="118"/>
                  <a:pt x="128" y="87"/>
                  <a:pt x="128" y="70"/>
                </a:cubicBezTo>
                <a:close/>
                <a:moveTo>
                  <a:pt x="25" y="106"/>
                </a:moveTo>
                <a:lnTo>
                  <a:pt x="25" y="106"/>
                </a:lnTo>
                <a:lnTo>
                  <a:pt x="25" y="24"/>
                </a:lnTo>
                <a:lnTo>
                  <a:pt x="66" y="24"/>
                </a:lnTo>
                <a:cubicBezTo>
                  <a:pt x="80" y="24"/>
                  <a:pt x="104" y="29"/>
                  <a:pt x="104" y="61"/>
                </a:cubicBezTo>
                <a:lnTo>
                  <a:pt x="104" y="70"/>
                </a:lnTo>
                <a:cubicBezTo>
                  <a:pt x="104" y="102"/>
                  <a:pt x="80" y="106"/>
                  <a:pt x="67" y="106"/>
                </a:cubicBezTo>
                <a:lnTo>
                  <a:pt x="25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88">
            <a:extLst>
              <a:ext uri="{FF2B5EF4-FFF2-40B4-BE49-F238E27FC236}">
                <a16:creationId xmlns:a16="http://schemas.microsoft.com/office/drawing/2014/main" id="{ACBCEC8A-79FB-2344-9A63-6C042542100E}"/>
              </a:ext>
            </a:extLst>
          </p:cNvPr>
          <p:cNvSpPr>
            <a:spLocks/>
          </p:cNvSpPr>
          <p:nvPr/>
        </p:nvSpPr>
        <p:spPr bwMode="auto">
          <a:xfrm>
            <a:off x="8384447" y="4566751"/>
            <a:ext cx="54671" cy="91649"/>
          </a:xfrm>
          <a:custGeom>
            <a:avLst/>
            <a:gdLst>
              <a:gd name="T0" fmla="*/ 0 w 134"/>
              <a:gd name="T1" fmla="*/ 0 h 226"/>
              <a:gd name="T2" fmla="*/ 0 w 134"/>
              <a:gd name="T3" fmla="*/ 0 h 226"/>
              <a:gd name="T4" fmla="*/ 0 w 134"/>
              <a:gd name="T5" fmla="*/ 0 h 226"/>
              <a:gd name="T6" fmla="*/ 0 w 134"/>
              <a:gd name="T7" fmla="*/ 0 h 226"/>
              <a:gd name="T8" fmla="*/ 0 w 134"/>
              <a:gd name="T9" fmla="*/ 0 h 226"/>
              <a:gd name="T10" fmla="*/ 0 w 134"/>
              <a:gd name="T11" fmla="*/ 0 h 226"/>
              <a:gd name="T12" fmla="*/ 0 w 134"/>
              <a:gd name="T13" fmla="*/ 0 h 226"/>
              <a:gd name="T14" fmla="*/ 0 w 134"/>
              <a:gd name="T15" fmla="*/ 0 h 226"/>
              <a:gd name="T16" fmla="*/ 0 w 134"/>
              <a:gd name="T17" fmla="*/ 0 h 22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34" h="226">
                <a:moveTo>
                  <a:pt x="0" y="24"/>
                </a:moveTo>
                <a:lnTo>
                  <a:pt x="55" y="24"/>
                </a:lnTo>
                <a:lnTo>
                  <a:pt x="55" y="226"/>
                </a:lnTo>
                <a:lnTo>
                  <a:pt x="79" y="226"/>
                </a:lnTo>
                <a:lnTo>
                  <a:pt x="79" y="24"/>
                </a:lnTo>
                <a:lnTo>
                  <a:pt x="134" y="24"/>
                </a:lnTo>
                <a:lnTo>
                  <a:pt x="134" y="0"/>
                </a:lnTo>
                <a:lnTo>
                  <a:pt x="0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89">
            <a:extLst>
              <a:ext uri="{FF2B5EF4-FFF2-40B4-BE49-F238E27FC236}">
                <a16:creationId xmlns:a16="http://schemas.microsoft.com/office/drawing/2014/main" id="{256EDA62-2FA5-0E40-A40B-F499F9D778A7}"/>
              </a:ext>
            </a:extLst>
          </p:cNvPr>
          <p:cNvSpPr>
            <a:spLocks/>
          </p:cNvSpPr>
          <p:nvPr/>
        </p:nvSpPr>
        <p:spPr bwMode="auto">
          <a:xfrm>
            <a:off x="8454991" y="4566751"/>
            <a:ext cx="56435" cy="91649"/>
          </a:xfrm>
          <a:custGeom>
            <a:avLst/>
            <a:gdLst>
              <a:gd name="T0" fmla="*/ 0 w 143"/>
              <a:gd name="T1" fmla="*/ 0 h 226"/>
              <a:gd name="T2" fmla="*/ 0 w 143"/>
              <a:gd name="T3" fmla="*/ 0 h 226"/>
              <a:gd name="T4" fmla="*/ 0 w 143"/>
              <a:gd name="T5" fmla="*/ 0 h 226"/>
              <a:gd name="T6" fmla="*/ 0 w 143"/>
              <a:gd name="T7" fmla="*/ 0 h 226"/>
              <a:gd name="T8" fmla="*/ 0 w 143"/>
              <a:gd name="T9" fmla="*/ 0 h 226"/>
              <a:gd name="T10" fmla="*/ 0 w 143"/>
              <a:gd name="T11" fmla="*/ 0 h 226"/>
              <a:gd name="T12" fmla="*/ 0 w 143"/>
              <a:gd name="T13" fmla="*/ 0 h 226"/>
              <a:gd name="T14" fmla="*/ 0 w 143"/>
              <a:gd name="T15" fmla="*/ 0 h 226"/>
              <a:gd name="T16" fmla="*/ 0 w 143"/>
              <a:gd name="T17" fmla="*/ 0 h 226"/>
              <a:gd name="T18" fmla="*/ 0 w 143"/>
              <a:gd name="T19" fmla="*/ 0 h 2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43" h="226">
                <a:moveTo>
                  <a:pt x="117" y="0"/>
                </a:moveTo>
                <a:lnTo>
                  <a:pt x="72" y="113"/>
                </a:lnTo>
                <a:lnTo>
                  <a:pt x="26" y="0"/>
                </a:lnTo>
                <a:lnTo>
                  <a:pt x="0" y="0"/>
                </a:lnTo>
                <a:lnTo>
                  <a:pt x="59" y="144"/>
                </a:lnTo>
                <a:lnTo>
                  <a:pt x="59" y="226"/>
                </a:lnTo>
                <a:lnTo>
                  <a:pt x="84" y="226"/>
                </a:lnTo>
                <a:lnTo>
                  <a:pt x="84" y="144"/>
                </a:lnTo>
                <a:lnTo>
                  <a:pt x="143" y="0"/>
                </a:lnTo>
                <a:lnTo>
                  <a:pt x="11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078F7-C712-4BC6-9C69-1DB632DA13FC}"/>
              </a:ext>
            </a:extLst>
          </p:cNvPr>
          <p:cNvGrpSpPr/>
          <p:nvPr userDrawn="1"/>
        </p:nvGrpSpPr>
        <p:grpSpPr>
          <a:xfrm>
            <a:off x="7352748" y="4101455"/>
            <a:ext cx="492041" cy="560470"/>
            <a:chOff x="7352748" y="4101455"/>
            <a:chExt cx="492041" cy="560470"/>
          </a:xfrm>
        </p:grpSpPr>
        <p:sp>
          <p:nvSpPr>
            <p:cNvPr id="36" name="Freeform 90">
              <a:extLst>
                <a:ext uri="{FF2B5EF4-FFF2-40B4-BE49-F238E27FC236}">
                  <a16:creationId xmlns:a16="http://schemas.microsoft.com/office/drawing/2014/main" id="{EF785ADD-D41D-214B-9B6E-C093A8FCF3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28582" y="4101455"/>
              <a:ext cx="340373" cy="345447"/>
            </a:xfrm>
            <a:custGeom>
              <a:avLst/>
              <a:gdLst>
                <a:gd name="T0" fmla="*/ 0 w 847"/>
                <a:gd name="T1" fmla="*/ 0 h 846"/>
                <a:gd name="T2" fmla="*/ 0 w 847"/>
                <a:gd name="T3" fmla="*/ 0 h 846"/>
                <a:gd name="T4" fmla="*/ 0 w 847"/>
                <a:gd name="T5" fmla="*/ 0 h 846"/>
                <a:gd name="T6" fmla="*/ 0 w 847"/>
                <a:gd name="T7" fmla="*/ 0 h 846"/>
                <a:gd name="T8" fmla="*/ 0 w 847"/>
                <a:gd name="T9" fmla="*/ 0 h 846"/>
                <a:gd name="T10" fmla="*/ 0 w 847"/>
                <a:gd name="T11" fmla="*/ 0 h 846"/>
                <a:gd name="T12" fmla="*/ 0 w 847"/>
                <a:gd name="T13" fmla="*/ 0 h 846"/>
                <a:gd name="T14" fmla="*/ 0 w 847"/>
                <a:gd name="T15" fmla="*/ 0 h 846"/>
                <a:gd name="T16" fmla="*/ 0 w 847"/>
                <a:gd name="T17" fmla="*/ 0 h 846"/>
                <a:gd name="T18" fmla="*/ 0 w 847"/>
                <a:gd name="T19" fmla="*/ 0 h 846"/>
                <a:gd name="T20" fmla="*/ 0 w 847"/>
                <a:gd name="T21" fmla="*/ 0 h 846"/>
                <a:gd name="T22" fmla="*/ 0 w 847"/>
                <a:gd name="T23" fmla="*/ 0 h 846"/>
                <a:gd name="T24" fmla="*/ 0 w 847"/>
                <a:gd name="T25" fmla="*/ 0 h 846"/>
                <a:gd name="T26" fmla="*/ 0 w 847"/>
                <a:gd name="T27" fmla="*/ 0 h 846"/>
                <a:gd name="T28" fmla="*/ 0 w 847"/>
                <a:gd name="T29" fmla="*/ 0 h 846"/>
                <a:gd name="T30" fmla="*/ 0 w 847"/>
                <a:gd name="T31" fmla="*/ 0 h 846"/>
                <a:gd name="T32" fmla="*/ 0 w 847"/>
                <a:gd name="T33" fmla="*/ 0 h 846"/>
                <a:gd name="T34" fmla="*/ 0 w 847"/>
                <a:gd name="T35" fmla="*/ 0 h 846"/>
                <a:gd name="T36" fmla="*/ 0 w 847"/>
                <a:gd name="T37" fmla="*/ 0 h 846"/>
                <a:gd name="T38" fmla="*/ 0 w 847"/>
                <a:gd name="T39" fmla="*/ 0 h 846"/>
                <a:gd name="T40" fmla="*/ 0 w 847"/>
                <a:gd name="T41" fmla="*/ 0 h 846"/>
                <a:gd name="T42" fmla="*/ 0 w 847"/>
                <a:gd name="T43" fmla="*/ 0 h 846"/>
                <a:gd name="T44" fmla="*/ 0 w 847"/>
                <a:gd name="T45" fmla="*/ 0 h 846"/>
                <a:gd name="T46" fmla="*/ 0 w 847"/>
                <a:gd name="T47" fmla="*/ 0 h 846"/>
                <a:gd name="T48" fmla="*/ 0 w 847"/>
                <a:gd name="T49" fmla="*/ 0 h 846"/>
                <a:gd name="T50" fmla="*/ 0 w 847"/>
                <a:gd name="T51" fmla="*/ 0 h 846"/>
                <a:gd name="T52" fmla="*/ 0 w 847"/>
                <a:gd name="T53" fmla="*/ 0 h 846"/>
                <a:gd name="T54" fmla="*/ 0 w 847"/>
                <a:gd name="T55" fmla="*/ 0 h 846"/>
                <a:gd name="T56" fmla="*/ 0 w 847"/>
                <a:gd name="T57" fmla="*/ 0 h 846"/>
                <a:gd name="T58" fmla="*/ 0 w 847"/>
                <a:gd name="T59" fmla="*/ 0 h 846"/>
                <a:gd name="T60" fmla="*/ 0 w 847"/>
                <a:gd name="T61" fmla="*/ 0 h 846"/>
                <a:gd name="T62" fmla="*/ 0 w 847"/>
                <a:gd name="T63" fmla="*/ 0 h 846"/>
                <a:gd name="T64" fmla="*/ 0 w 847"/>
                <a:gd name="T65" fmla="*/ 0 h 846"/>
                <a:gd name="T66" fmla="*/ 0 w 847"/>
                <a:gd name="T67" fmla="*/ 0 h 846"/>
                <a:gd name="T68" fmla="*/ 0 w 847"/>
                <a:gd name="T69" fmla="*/ 0 h 846"/>
                <a:gd name="T70" fmla="*/ 0 w 847"/>
                <a:gd name="T71" fmla="*/ 0 h 846"/>
                <a:gd name="T72" fmla="*/ 0 w 847"/>
                <a:gd name="T73" fmla="*/ 0 h 846"/>
                <a:gd name="T74" fmla="*/ 0 w 847"/>
                <a:gd name="T75" fmla="*/ 0 h 846"/>
                <a:gd name="T76" fmla="*/ 0 w 847"/>
                <a:gd name="T77" fmla="*/ 0 h 8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47" h="846">
                  <a:moveTo>
                    <a:pt x="424" y="846"/>
                  </a:moveTo>
                  <a:cubicBezTo>
                    <a:pt x="657" y="846"/>
                    <a:pt x="847" y="657"/>
                    <a:pt x="847" y="423"/>
                  </a:cubicBezTo>
                  <a:cubicBezTo>
                    <a:pt x="847" y="189"/>
                    <a:pt x="657" y="0"/>
                    <a:pt x="424" y="0"/>
                  </a:cubicBezTo>
                  <a:cubicBezTo>
                    <a:pt x="190" y="0"/>
                    <a:pt x="0" y="189"/>
                    <a:pt x="0" y="423"/>
                  </a:cubicBezTo>
                  <a:cubicBezTo>
                    <a:pt x="0" y="657"/>
                    <a:pt x="190" y="846"/>
                    <a:pt x="424" y="846"/>
                  </a:cubicBezTo>
                  <a:close/>
                  <a:moveTo>
                    <a:pt x="424" y="164"/>
                  </a:moveTo>
                  <a:lnTo>
                    <a:pt x="424" y="164"/>
                  </a:lnTo>
                  <a:cubicBezTo>
                    <a:pt x="515" y="164"/>
                    <a:pt x="590" y="234"/>
                    <a:pt x="596" y="324"/>
                  </a:cubicBezTo>
                  <a:cubicBezTo>
                    <a:pt x="596" y="326"/>
                    <a:pt x="594" y="328"/>
                    <a:pt x="592" y="328"/>
                  </a:cubicBezTo>
                  <a:lnTo>
                    <a:pt x="515" y="328"/>
                  </a:lnTo>
                  <a:cubicBezTo>
                    <a:pt x="513" y="328"/>
                    <a:pt x="511" y="326"/>
                    <a:pt x="511" y="324"/>
                  </a:cubicBezTo>
                  <a:cubicBezTo>
                    <a:pt x="504" y="282"/>
                    <a:pt x="468" y="249"/>
                    <a:pt x="424" y="249"/>
                  </a:cubicBezTo>
                  <a:cubicBezTo>
                    <a:pt x="379" y="249"/>
                    <a:pt x="343" y="282"/>
                    <a:pt x="337" y="324"/>
                  </a:cubicBezTo>
                  <a:cubicBezTo>
                    <a:pt x="336" y="326"/>
                    <a:pt x="335" y="328"/>
                    <a:pt x="332" y="328"/>
                  </a:cubicBezTo>
                  <a:lnTo>
                    <a:pt x="255" y="328"/>
                  </a:lnTo>
                  <a:cubicBezTo>
                    <a:pt x="253" y="328"/>
                    <a:pt x="251" y="326"/>
                    <a:pt x="251" y="324"/>
                  </a:cubicBezTo>
                  <a:cubicBezTo>
                    <a:pt x="257" y="234"/>
                    <a:pt x="332" y="164"/>
                    <a:pt x="424" y="164"/>
                  </a:cubicBezTo>
                  <a:close/>
                  <a:moveTo>
                    <a:pt x="251" y="350"/>
                  </a:moveTo>
                  <a:lnTo>
                    <a:pt x="251" y="350"/>
                  </a:lnTo>
                  <a:cubicBezTo>
                    <a:pt x="251" y="348"/>
                    <a:pt x="253" y="346"/>
                    <a:pt x="255" y="346"/>
                  </a:cubicBezTo>
                  <a:lnTo>
                    <a:pt x="332" y="346"/>
                  </a:lnTo>
                  <a:cubicBezTo>
                    <a:pt x="335" y="346"/>
                    <a:pt x="336" y="347"/>
                    <a:pt x="336" y="350"/>
                  </a:cubicBezTo>
                  <a:cubicBezTo>
                    <a:pt x="343" y="392"/>
                    <a:pt x="379" y="425"/>
                    <a:pt x="423" y="425"/>
                  </a:cubicBezTo>
                  <a:cubicBezTo>
                    <a:pt x="468" y="425"/>
                    <a:pt x="504" y="392"/>
                    <a:pt x="510" y="350"/>
                  </a:cubicBezTo>
                  <a:cubicBezTo>
                    <a:pt x="511" y="348"/>
                    <a:pt x="512" y="346"/>
                    <a:pt x="515" y="346"/>
                  </a:cubicBezTo>
                  <a:lnTo>
                    <a:pt x="592" y="346"/>
                  </a:lnTo>
                  <a:cubicBezTo>
                    <a:pt x="594" y="346"/>
                    <a:pt x="596" y="348"/>
                    <a:pt x="596" y="350"/>
                  </a:cubicBezTo>
                  <a:cubicBezTo>
                    <a:pt x="592" y="410"/>
                    <a:pt x="557" y="461"/>
                    <a:pt x="507" y="489"/>
                  </a:cubicBezTo>
                  <a:cubicBezTo>
                    <a:pt x="559" y="518"/>
                    <a:pt x="595" y="573"/>
                    <a:pt x="597" y="637"/>
                  </a:cubicBezTo>
                  <a:cubicBezTo>
                    <a:pt x="597" y="639"/>
                    <a:pt x="595" y="641"/>
                    <a:pt x="592" y="641"/>
                  </a:cubicBezTo>
                  <a:lnTo>
                    <a:pt x="516" y="641"/>
                  </a:lnTo>
                  <a:cubicBezTo>
                    <a:pt x="513" y="641"/>
                    <a:pt x="511" y="639"/>
                    <a:pt x="511" y="637"/>
                  </a:cubicBezTo>
                  <a:cubicBezTo>
                    <a:pt x="509" y="590"/>
                    <a:pt x="471" y="553"/>
                    <a:pt x="423" y="553"/>
                  </a:cubicBezTo>
                  <a:cubicBezTo>
                    <a:pt x="376" y="553"/>
                    <a:pt x="338" y="590"/>
                    <a:pt x="336" y="637"/>
                  </a:cubicBezTo>
                  <a:cubicBezTo>
                    <a:pt x="336" y="639"/>
                    <a:pt x="334" y="641"/>
                    <a:pt x="331" y="641"/>
                  </a:cubicBezTo>
                  <a:lnTo>
                    <a:pt x="254" y="641"/>
                  </a:lnTo>
                  <a:cubicBezTo>
                    <a:pt x="252" y="641"/>
                    <a:pt x="250" y="639"/>
                    <a:pt x="250" y="637"/>
                  </a:cubicBezTo>
                  <a:cubicBezTo>
                    <a:pt x="252" y="573"/>
                    <a:pt x="288" y="518"/>
                    <a:pt x="340" y="489"/>
                  </a:cubicBezTo>
                  <a:cubicBezTo>
                    <a:pt x="290" y="461"/>
                    <a:pt x="255" y="410"/>
                    <a:pt x="251" y="35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92">
              <a:extLst>
                <a:ext uri="{FF2B5EF4-FFF2-40B4-BE49-F238E27FC236}">
                  <a16:creationId xmlns:a16="http://schemas.microsoft.com/office/drawing/2014/main" id="{BF9F4545-A539-1543-9A31-EB75E2BB2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0851" y="4524451"/>
              <a:ext cx="74071" cy="133949"/>
            </a:xfrm>
            <a:custGeom>
              <a:avLst/>
              <a:gdLst>
                <a:gd name="T0" fmla="*/ 0 w 183"/>
                <a:gd name="T1" fmla="*/ 0 h 330"/>
                <a:gd name="T2" fmla="*/ 0 w 183"/>
                <a:gd name="T3" fmla="*/ 0 h 330"/>
                <a:gd name="T4" fmla="*/ 0 w 183"/>
                <a:gd name="T5" fmla="*/ 0 h 330"/>
                <a:gd name="T6" fmla="*/ 0 w 183"/>
                <a:gd name="T7" fmla="*/ 0 h 330"/>
                <a:gd name="T8" fmla="*/ 0 w 183"/>
                <a:gd name="T9" fmla="*/ 0 h 330"/>
                <a:gd name="T10" fmla="*/ 0 w 183"/>
                <a:gd name="T11" fmla="*/ 0 h 330"/>
                <a:gd name="T12" fmla="*/ 0 w 183"/>
                <a:gd name="T13" fmla="*/ 0 h 330"/>
                <a:gd name="T14" fmla="*/ 0 w 183"/>
                <a:gd name="T15" fmla="*/ 0 h 330"/>
                <a:gd name="T16" fmla="*/ 0 w 183"/>
                <a:gd name="T17" fmla="*/ 0 h 330"/>
                <a:gd name="T18" fmla="*/ 0 w 183"/>
                <a:gd name="T19" fmla="*/ 0 h 330"/>
                <a:gd name="T20" fmla="*/ 0 w 183"/>
                <a:gd name="T21" fmla="*/ 0 h 3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83" h="330">
                  <a:moveTo>
                    <a:pt x="67" y="67"/>
                  </a:moveTo>
                  <a:lnTo>
                    <a:pt x="183" y="67"/>
                  </a:lnTo>
                  <a:lnTo>
                    <a:pt x="183" y="0"/>
                  </a:lnTo>
                  <a:lnTo>
                    <a:pt x="0" y="0"/>
                  </a:lnTo>
                  <a:lnTo>
                    <a:pt x="0" y="330"/>
                  </a:lnTo>
                  <a:lnTo>
                    <a:pt x="66" y="330"/>
                  </a:lnTo>
                  <a:lnTo>
                    <a:pt x="66" y="200"/>
                  </a:lnTo>
                  <a:lnTo>
                    <a:pt x="166" y="200"/>
                  </a:lnTo>
                  <a:lnTo>
                    <a:pt x="166" y="133"/>
                  </a:lnTo>
                  <a:lnTo>
                    <a:pt x="67" y="133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20303BE-AC2C-43FC-8F9A-5888178A5056}"/>
                </a:ext>
              </a:extLst>
            </p:cNvPr>
            <p:cNvGrpSpPr/>
            <p:nvPr userDrawn="1"/>
          </p:nvGrpSpPr>
          <p:grpSpPr>
            <a:xfrm>
              <a:off x="7352748" y="4520926"/>
              <a:ext cx="492041" cy="140999"/>
              <a:chOff x="7352748" y="4520926"/>
              <a:chExt cx="492041" cy="140999"/>
            </a:xfrm>
          </p:grpSpPr>
          <p:sp>
            <p:nvSpPr>
              <p:cNvPr id="37" name="Freeform 91">
                <a:extLst>
                  <a:ext uri="{FF2B5EF4-FFF2-40B4-BE49-F238E27FC236}">
                    <a16:creationId xmlns:a16="http://schemas.microsoft.com/office/drawing/2014/main" id="{7B6AD75A-FD16-1E47-AC2E-89D142A8A6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2748" y="4520926"/>
                <a:ext cx="86416" cy="140999"/>
              </a:xfrm>
              <a:custGeom>
                <a:avLst/>
                <a:gdLst>
                  <a:gd name="T0" fmla="*/ 0 w 217"/>
                  <a:gd name="T1" fmla="*/ 0 h 342"/>
                  <a:gd name="T2" fmla="*/ 0 w 217"/>
                  <a:gd name="T3" fmla="*/ 0 h 342"/>
                  <a:gd name="T4" fmla="*/ 0 w 217"/>
                  <a:gd name="T5" fmla="*/ 0 h 342"/>
                  <a:gd name="T6" fmla="*/ 0 w 217"/>
                  <a:gd name="T7" fmla="*/ 0 h 342"/>
                  <a:gd name="T8" fmla="*/ 0 w 217"/>
                  <a:gd name="T9" fmla="*/ 0 h 342"/>
                  <a:gd name="T10" fmla="*/ 0 w 217"/>
                  <a:gd name="T11" fmla="*/ 0 h 342"/>
                  <a:gd name="T12" fmla="*/ 0 w 217"/>
                  <a:gd name="T13" fmla="*/ 0 h 342"/>
                  <a:gd name="T14" fmla="*/ 0 w 217"/>
                  <a:gd name="T15" fmla="*/ 0 h 342"/>
                  <a:gd name="T16" fmla="*/ 0 w 217"/>
                  <a:gd name="T17" fmla="*/ 0 h 342"/>
                  <a:gd name="T18" fmla="*/ 0 w 217"/>
                  <a:gd name="T19" fmla="*/ 0 h 342"/>
                  <a:gd name="T20" fmla="*/ 0 w 217"/>
                  <a:gd name="T21" fmla="*/ 0 h 342"/>
                  <a:gd name="T22" fmla="*/ 0 w 217"/>
                  <a:gd name="T23" fmla="*/ 0 h 342"/>
                  <a:gd name="T24" fmla="*/ 0 w 217"/>
                  <a:gd name="T25" fmla="*/ 0 h 342"/>
                  <a:gd name="T26" fmla="*/ 0 w 217"/>
                  <a:gd name="T27" fmla="*/ 0 h 342"/>
                  <a:gd name="T28" fmla="*/ 0 w 217"/>
                  <a:gd name="T29" fmla="*/ 0 h 34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7" h="342">
                    <a:moveTo>
                      <a:pt x="109" y="0"/>
                    </a:moveTo>
                    <a:cubicBezTo>
                      <a:pt x="35" y="1"/>
                      <a:pt x="0" y="52"/>
                      <a:pt x="0" y="96"/>
                    </a:cubicBezTo>
                    <a:lnTo>
                      <a:pt x="0" y="245"/>
                    </a:lnTo>
                    <a:cubicBezTo>
                      <a:pt x="0" y="290"/>
                      <a:pt x="35" y="341"/>
                      <a:pt x="109" y="342"/>
                    </a:cubicBezTo>
                    <a:cubicBezTo>
                      <a:pt x="183" y="341"/>
                      <a:pt x="217" y="290"/>
                      <a:pt x="217" y="245"/>
                    </a:cubicBezTo>
                    <a:lnTo>
                      <a:pt x="217" y="96"/>
                    </a:lnTo>
                    <a:cubicBezTo>
                      <a:pt x="217" y="52"/>
                      <a:pt x="183" y="1"/>
                      <a:pt x="109" y="0"/>
                    </a:cubicBezTo>
                    <a:close/>
                    <a:moveTo>
                      <a:pt x="150" y="240"/>
                    </a:moveTo>
                    <a:lnTo>
                      <a:pt x="150" y="240"/>
                    </a:lnTo>
                    <a:cubicBezTo>
                      <a:pt x="150" y="266"/>
                      <a:pt x="124" y="274"/>
                      <a:pt x="109" y="274"/>
                    </a:cubicBezTo>
                    <a:cubicBezTo>
                      <a:pt x="93" y="274"/>
                      <a:pt x="67" y="266"/>
                      <a:pt x="67" y="240"/>
                    </a:cubicBezTo>
                    <a:lnTo>
                      <a:pt x="67" y="102"/>
                    </a:lnTo>
                    <a:cubicBezTo>
                      <a:pt x="67" y="76"/>
                      <a:pt x="93" y="68"/>
                      <a:pt x="109" y="68"/>
                    </a:cubicBezTo>
                    <a:cubicBezTo>
                      <a:pt x="124" y="68"/>
                      <a:pt x="150" y="76"/>
                      <a:pt x="150" y="102"/>
                    </a:cubicBezTo>
                    <a:lnTo>
                      <a:pt x="150" y="24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93">
                <a:extLst>
                  <a:ext uri="{FF2B5EF4-FFF2-40B4-BE49-F238E27FC236}">
                    <a16:creationId xmlns:a16="http://schemas.microsoft.com/office/drawing/2014/main" id="{4482C379-E4D6-2D48-B5BD-11EF108353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29631" y="4524451"/>
                <a:ext cx="100525" cy="133949"/>
              </a:xfrm>
              <a:custGeom>
                <a:avLst/>
                <a:gdLst>
                  <a:gd name="T0" fmla="*/ 0 w 251"/>
                  <a:gd name="T1" fmla="*/ 0 h 330"/>
                  <a:gd name="T2" fmla="*/ 0 w 251"/>
                  <a:gd name="T3" fmla="*/ 0 h 330"/>
                  <a:gd name="T4" fmla="*/ 0 w 251"/>
                  <a:gd name="T5" fmla="*/ 0 h 330"/>
                  <a:gd name="T6" fmla="*/ 0 w 251"/>
                  <a:gd name="T7" fmla="*/ 0 h 330"/>
                  <a:gd name="T8" fmla="*/ 0 w 251"/>
                  <a:gd name="T9" fmla="*/ 0 h 330"/>
                  <a:gd name="T10" fmla="*/ 0 w 251"/>
                  <a:gd name="T11" fmla="*/ 0 h 330"/>
                  <a:gd name="T12" fmla="*/ 0 w 251"/>
                  <a:gd name="T13" fmla="*/ 0 h 330"/>
                  <a:gd name="T14" fmla="*/ 0 w 251"/>
                  <a:gd name="T15" fmla="*/ 0 h 330"/>
                  <a:gd name="T16" fmla="*/ 0 w 251"/>
                  <a:gd name="T17" fmla="*/ 0 h 330"/>
                  <a:gd name="T18" fmla="*/ 0 w 251"/>
                  <a:gd name="T19" fmla="*/ 0 h 330"/>
                  <a:gd name="T20" fmla="*/ 0 w 251"/>
                  <a:gd name="T21" fmla="*/ 0 h 330"/>
                  <a:gd name="T22" fmla="*/ 0 w 251"/>
                  <a:gd name="T23" fmla="*/ 0 h 330"/>
                  <a:gd name="T24" fmla="*/ 0 w 251"/>
                  <a:gd name="T25" fmla="*/ 0 h 330"/>
                  <a:gd name="T26" fmla="*/ 0 w 251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1" h="330">
                    <a:moveTo>
                      <a:pt x="86" y="0"/>
                    </a:moveTo>
                    <a:lnTo>
                      <a:pt x="0" y="330"/>
                    </a:lnTo>
                    <a:lnTo>
                      <a:pt x="67" y="330"/>
                    </a:lnTo>
                    <a:lnTo>
                      <a:pt x="82" y="271"/>
                    </a:lnTo>
                    <a:lnTo>
                      <a:pt x="169" y="271"/>
                    </a:lnTo>
                    <a:lnTo>
                      <a:pt x="184" y="330"/>
                    </a:lnTo>
                    <a:lnTo>
                      <a:pt x="251" y="330"/>
                    </a:lnTo>
                    <a:lnTo>
                      <a:pt x="164" y="0"/>
                    </a:lnTo>
                    <a:lnTo>
                      <a:pt x="86" y="0"/>
                    </a:lnTo>
                    <a:close/>
                    <a:moveTo>
                      <a:pt x="99" y="207"/>
                    </a:moveTo>
                    <a:lnTo>
                      <a:pt x="99" y="207"/>
                    </a:lnTo>
                    <a:lnTo>
                      <a:pt x="126" y="103"/>
                    </a:lnTo>
                    <a:lnTo>
                      <a:pt x="153" y="207"/>
                    </a:lnTo>
                    <a:lnTo>
                      <a:pt x="99" y="2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4">
                <a:extLst>
                  <a:ext uri="{FF2B5EF4-FFF2-40B4-BE49-F238E27FC236}">
                    <a16:creationId xmlns:a16="http://schemas.microsoft.com/office/drawing/2014/main" id="{86E9930F-800D-A040-8765-5FF6BB157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6218" y="4524451"/>
                <a:ext cx="100525" cy="133949"/>
              </a:xfrm>
              <a:custGeom>
                <a:avLst/>
                <a:gdLst>
                  <a:gd name="T0" fmla="*/ 0 w 249"/>
                  <a:gd name="T1" fmla="*/ 0 h 330"/>
                  <a:gd name="T2" fmla="*/ 0 w 249"/>
                  <a:gd name="T3" fmla="*/ 0 h 330"/>
                  <a:gd name="T4" fmla="*/ 0 w 249"/>
                  <a:gd name="T5" fmla="*/ 0 h 330"/>
                  <a:gd name="T6" fmla="*/ 0 w 249"/>
                  <a:gd name="T7" fmla="*/ 0 h 330"/>
                  <a:gd name="T8" fmla="*/ 0 w 249"/>
                  <a:gd name="T9" fmla="*/ 0 h 330"/>
                  <a:gd name="T10" fmla="*/ 0 w 249"/>
                  <a:gd name="T11" fmla="*/ 0 h 330"/>
                  <a:gd name="T12" fmla="*/ 0 w 249"/>
                  <a:gd name="T13" fmla="*/ 0 h 330"/>
                  <a:gd name="T14" fmla="*/ 0 w 249"/>
                  <a:gd name="T15" fmla="*/ 0 h 330"/>
                  <a:gd name="T16" fmla="*/ 0 w 249"/>
                  <a:gd name="T17" fmla="*/ 0 h 330"/>
                  <a:gd name="T18" fmla="*/ 0 w 249"/>
                  <a:gd name="T19" fmla="*/ 0 h 330"/>
                  <a:gd name="T20" fmla="*/ 0 w 249"/>
                  <a:gd name="T21" fmla="*/ 0 h 330"/>
                  <a:gd name="T22" fmla="*/ 0 w 249"/>
                  <a:gd name="T23" fmla="*/ 0 h 330"/>
                  <a:gd name="T24" fmla="*/ 0 w 249"/>
                  <a:gd name="T25" fmla="*/ 0 h 3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49" h="330">
                    <a:moveTo>
                      <a:pt x="248" y="0"/>
                    </a:moveTo>
                    <a:lnTo>
                      <a:pt x="171" y="0"/>
                    </a:lnTo>
                    <a:lnTo>
                      <a:pt x="125" y="96"/>
                    </a:lnTo>
                    <a:lnTo>
                      <a:pt x="78" y="0"/>
                    </a:lnTo>
                    <a:lnTo>
                      <a:pt x="1" y="0"/>
                    </a:lnTo>
                    <a:lnTo>
                      <a:pt x="86" y="165"/>
                    </a:lnTo>
                    <a:lnTo>
                      <a:pt x="0" y="330"/>
                    </a:lnTo>
                    <a:lnTo>
                      <a:pt x="78" y="330"/>
                    </a:lnTo>
                    <a:lnTo>
                      <a:pt x="125" y="234"/>
                    </a:lnTo>
                    <a:lnTo>
                      <a:pt x="171" y="330"/>
                    </a:lnTo>
                    <a:lnTo>
                      <a:pt x="249" y="330"/>
                    </a:lnTo>
                    <a:lnTo>
                      <a:pt x="163" y="165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95">
                <a:extLst>
                  <a:ext uri="{FF2B5EF4-FFF2-40B4-BE49-F238E27FC236}">
                    <a16:creationId xmlns:a16="http://schemas.microsoft.com/office/drawing/2014/main" id="{F3321455-EE8E-124F-9C09-28E7D90FF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0737" y="4524451"/>
                <a:ext cx="104052" cy="133949"/>
              </a:xfrm>
              <a:custGeom>
                <a:avLst/>
                <a:gdLst>
                  <a:gd name="T0" fmla="*/ 0 w 257"/>
                  <a:gd name="T1" fmla="*/ 0 h 330"/>
                  <a:gd name="T2" fmla="*/ 0 w 257"/>
                  <a:gd name="T3" fmla="*/ 0 h 330"/>
                  <a:gd name="T4" fmla="*/ 0 w 257"/>
                  <a:gd name="T5" fmla="*/ 0 h 330"/>
                  <a:gd name="T6" fmla="*/ 0 w 257"/>
                  <a:gd name="T7" fmla="*/ 0 h 330"/>
                  <a:gd name="T8" fmla="*/ 0 w 257"/>
                  <a:gd name="T9" fmla="*/ 0 h 330"/>
                  <a:gd name="T10" fmla="*/ 0 w 257"/>
                  <a:gd name="T11" fmla="*/ 0 h 330"/>
                  <a:gd name="T12" fmla="*/ 0 w 257"/>
                  <a:gd name="T13" fmla="*/ 0 h 330"/>
                  <a:gd name="T14" fmla="*/ 0 w 257"/>
                  <a:gd name="T15" fmla="*/ 0 h 330"/>
                  <a:gd name="T16" fmla="*/ 0 w 257"/>
                  <a:gd name="T17" fmla="*/ 0 h 330"/>
                  <a:gd name="T18" fmla="*/ 0 w 257"/>
                  <a:gd name="T19" fmla="*/ 0 h 330"/>
                  <a:gd name="T20" fmla="*/ 0 w 257"/>
                  <a:gd name="T21" fmla="*/ 0 h 330"/>
                  <a:gd name="T22" fmla="*/ 0 w 257"/>
                  <a:gd name="T23" fmla="*/ 0 h 330"/>
                  <a:gd name="T24" fmla="*/ 0 w 257"/>
                  <a:gd name="T25" fmla="*/ 0 h 330"/>
                  <a:gd name="T26" fmla="*/ 0 w 257"/>
                  <a:gd name="T27" fmla="*/ 0 h 3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57" h="330">
                    <a:moveTo>
                      <a:pt x="128" y="127"/>
                    </a:moveTo>
                    <a:lnTo>
                      <a:pt x="69" y="0"/>
                    </a:lnTo>
                    <a:lnTo>
                      <a:pt x="0" y="0"/>
                    </a:lnTo>
                    <a:lnTo>
                      <a:pt x="0" y="330"/>
                    </a:lnTo>
                    <a:lnTo>
                      <a:pt x="66" y="330"/>
                    </a:lnTo>
                    <a:lnTo>
                      <a:pt x="66" y="142"/>
                    </a:lnTo>
                    <a:lnTo>
                      <a:pt x="108" y="230"/>
                    </a:lnTo>
                    <a:lnTo>
                      <a:pt x="149" y="230"/>
                    </a:lnTo>
                    <a:lnTo>
                      <a:pt x="191" y="143"/>
                    </a:lnTo>
                    <a:lnTo>
                      <a:pt x="191" y="330"/>
                    </a:lnTo>
                    <a:lnTo>
                      <a:pt x="257" y="330"/>
                    </a:lnTo>
                    <a:lnTo>
                      <a:pt x="257" y="0"/>
                    </a:lnTo>
                    <a:lnTo>
                      <a:pt x="187" y="0"/>
                    </a:lnTo>
                    <a:lnTo>
                      <a:pt x="128" y="1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5017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1840461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Divider title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388458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Support information</a:t>
            </a:r>
          </a:p>
        </p:txBody>
      </p:sp>
    </p:spTree>
    <p:extLst>
      <p:ext uri="{BB962C8B-B14F-4D97-AF65-F5344CB8AC3E}">
        <p14:creationId xmlns:p14="http://schemas.microsoft.com/office/powerpoint/2010/main" val="2963845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Green BG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04BEBA-0267-6D48-9FE2-EF3E33C9CBF8}"/>
              </a:ext>
            </a:extLst>
          </p:cNvPr>
          <p:cNvCxnSpPr/>
          <p:nvPr userDrawn="1"/>
        </p:nvCxnSpPr>
        <p:spPr>
          <a:xfrm>
            <a:off x="434975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013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_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611188" y="512763"/>
            <a:ext cx="7989887" cy="706311"/>
          </a:xfrm>
        </p:spPr>
        <p:txBody>
          <a:bodyPr wrap="square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Introduction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611188" y="2427734"/>
            <a:ext cx="7989887" cy="276999"/>
          </a:xfrm>
        </p:spPr>
        <p:txBody>
          <a:bodyPr>
            <a:spAutoFit/>
          </a:bodyPr>
          <a:lstStyle>
            <a:lvl1pPr marL="0" indent="0" algn="ctr">
              <a:buNone/>
              <a:defRPr sz="1200" b="0" baseline="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611188" y="1060760"/>
            <a:ext cx="7989887" cy="433553"/>
          </a:xfrm>
        </p:spPr>
        <p:txBody>
          <a:bodyPr tIns="108000" bIns="108000">
            <a:sp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611187" y="2017324"/>
            <a:ext cx="7989887" cy="402775"/>
          </a:xfrm>
        </p:spPr>
        <p:txBody>
          <a:bodyPr tIns="108000" bIns="108000" anchor="b">
            <a:spAutoFit/>
          </a:bodyPr>
          <a:lstStyle>
            <a:lvl1pPr marL="0" indent="0" algn="ctr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4843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_Green B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71EAE10-46DB-3A4D-A796-9945E81AF395}"/>
              </a:ext>
            </a:extLst>
          </p:cNvPr>
          <p:cNvCxnSpPr/>
          <p:nvPr userDrawn="1"/>
        </p:nvCxnSpPr>
        <p:spPr>
          <a:xfrm>
            <a:off x="622300" y="561975"/>
            <a:ext cx="434975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>
          <a:xfrm>
            <a:off x="495737" y="512763"/>
            <a:ext cx="5042914" cy="70631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5"/>
          </p:nvPr>
        </p:nvSpPr>
        <p:spPr>
          <a:xfrm>
            <a:off x="518745" y="2427734"/>
            <a:ext cx="4990716" cy="276999"/>
          </a:xfrm>
        </p:spPr>
        <p:txBody>
          <a:bodyPr>
            <a:spAutoFit/>
          </a:bodyPr>
          <a:lstStyle>
            <a:lvl1pPr marL="0" indent="0">
              <a:buNone/>
              <a:defRPr sz="1200" b="0" baseline="0">
                <a:solidFill>
                  <a:srgbClr val="FFFFFF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518745" y="1060760"/>
            <a:ext cx="5003353" cy="433553"/>
          </a:xfrm>
        </p:spPr>
        <p:txBody>
          <a:bodyPr tIns="108000" bIns="108000"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234000" indent="0">
              <a:buNone/>
              <a:defRPr/>
            </a:lvl2pPr>
            <a:lvl3pPr marL="432000" indent="0">
              <a:buNone/>
              <a:defRPr/>
            </a:lvl3pPr>
            <a:lvl4pPr marL="612000" indent="0">
              <a:buNone/>
              <a:defRPr/>
            </a:lvl4pPr>
            <a:lvl5pPr marL="756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7"/>
          </p:nvPr>
        </p:nvSpPr>
        <p:spPr>
          <a:xfrm>
            <a:off x="518745" y="2017324"/>
            <a:ext cx="4978080" cy="402775"/>
          </a:xfrm>
        </p:spPr>
        <p:txBody>
          <a:bodyPr tIns="108000" bIns="108000" anchor="b">
            <a:spAutoFit/>
          </a:bodyPr>
          <a:lstStyle>
            <a:lvl1pPr marL="0" indent="0">
              <a:buNone/>
              <a:defRPr sz="1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6B5B85A-94BA-F84C-A465-606946EBB5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532813" y="4797933"/>
            <a:ext cx="363598" cy="345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ED8B9-F590-B740-AAAE-4CE31CB50A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512763"/>
            <a:ext cx="175736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108000" tIns="180000" rIns="108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dirty="0"/>
              <a:t>Slide title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1650" y="1698625"/>
            <a:ext cx="8087714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70" r:id="rId5"/>
    <p:sldLayoutId id="2147484971" r:id="rId6"/>
    <p:sldLayoutId id="2147484968" r:id="rId7"/>
    <p:sldLayoutId id="2147484969" r:id="rId8"/>
    <p:sldLayoutId id="2147484972" r:id="rId9"/>
    <p:sldLayoutId id="2147485005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78" r:id="rId16"/>
    <p:sldLayoutId id="2147484979" r:id="rId17"/>
    <p:sldLayoutId id="2147484980" r:id="rId18"/>
    <p:sldLayoutId id="2147484982" r:id="rId19"/>
    <p:sldLayoutId id="2147484990" r:id="rId20"/>
    <p:sldLayoutId id="2147484991" r:id="rId21"/>
    <p:sldLayoutId id="2147484992" r:id="rId22"/>
    <p:sldLayoutId id="2147484993" r:id="rId23"/>
    <p:sldLayoutId id="2147484981" r:id="rId24"/>
    <p:sldLayoutId id="2147484996" r:id="rId25"/>
    <p:sldLayoutId id="2147484997" r:id="rId26"/>
    <p:sldLayoutId id="2147484998" r:id="rId27"/>
    <p:sldLayoutId id="2147484999" r:id="rId28"/>
    <p:sldLayoutId id="2147485000" r:id="rId29"/>
    <p:sldLayoutId id="2147485001" r:id="rId30"/>
    <p:sldLayoutId id="2147485002" r:id="rId31"/>
    <p:sldLayoutId id="2147485003" r:id="rId32"/>
    <p:sldLayoutId id="2147484983" r:id="rId33"/>
    <p:sldLayoutId id="2147484984" r:id="rId34"/>
    <p:sldLayoutId id="2147484985" r:id="rId35"/>
    <p:sldLayoutId id="2147484986" r:id="rId36"/>
    <p:sldLayoutId id="2147484987" r:id="rId37"/>
    <p:sldLayoutId id="2147484988" r:id="rId38"/>
    <p:sldLayoutId id="2147484989" r:id="rId39"/>
    <p:sldLayoutId id="2147485004" r:id="rId40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15900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15000"/>
        <a:buFont typeface="Andale Mono" charset="0"/>
        <a:buChar char="●"/>
        <a:defRPr sz="1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49263" indent="-2159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 Black" charset="0"/>
        <a:buChar char="−"/>
        <a:defRPr sz="1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611188" indent="-179388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Lucida Grande" charset="0"/>
        <a:buChar char="◼"/>
        <a:defRPr sz="1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55650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898525" indent="-142875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5" userDrawn="1">
          <p15:clr>
            <a:srgbClr val="F26B43"/>
          </p15:clr>
        </p15:guide>
        <p15:guide id="2" pos="5375" userDrawn="1">
          <p15:clr>
            <a:srgbClr val="F26B43"/>
          </p15:clr>
        </p15:guide>
        <p15:guide id="3" orient="horz" pos="3026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327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1575" userDrawn="1">
          <p15:clr>
            <a:srgbClr val="F26B43"/>
          </p15:clr>
        </p15:guide>
        <p15:guide id="8" pos="31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C798A-00C5-C94F-81A5-894AFBC045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1906594"/>
            <a:ext cx="7960994" cy="430887"/>
          </a:xfrm>
        </p:spPr>
        <p:txBody>
          <a:bodyPr/>
          <a:lstStyle/>
          <a:p>
            <a:r>
              <a:rPr lang="ko-KR" alt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중학생을 위한 기후위기 </a:t>
            </a:r>
            <a:r>
              <a:rPr lang="en-US" altLang="ko-KR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(11-16</a:t>
            </a:r>
            <a:r>
              <a:rPr lang="ko-KR" altLang="en-US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세</a:t>
            </a:r>
            <a:r>
              <a:rPr lang="en-US" altLang="ko-KR" sz="28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endParaRPr lang="en-GB" sz="28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7A367-B4E3-DE4C-BA6C-2F4BC7A6E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59" y="770298"/>
            <a:ext cx="8065235" cy="833663"/>
          </a:xfrm>
        </p:spPr>
        <p:txBody>
          <a:bodyPr/>
          <a:lstStyle/>
          <a:p>
            <a:r>
              <a:rPr lang="ko-KR" altLang="en-US" sz="4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기후위기가 우리에게 미치는 영향</a:t>
            </a:r>
            <a:endParaRPr lang="en-US" sz="4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3303734"/>
            <a:ext cx="3214687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6B6296-33B0-C25B-F93A-D449AD837D2B}"/>
              </a:ext>
            </a:extLst>
          </p:cNvPr>
          <p:cNvSpPr txBox="1"/>
          <p:nvPr/>
        </p:nvSpPr>
        <p:spPr>
          <a:xfrm>
            <a:off x="481508" y="4603098"/>
            <a:ext cx="36757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</a:t>
            </a:r>
            <a:r>
              <a:rPr lang="ko-KR" altLang="en-US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자료는 교육 목적으로만 사용 가능합니다</a:t>
            </a:r>
            <a:r>
              <a:rPr lang="en-US" altLang="ko-KR" sz="1200" spc="-100" dirty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.</a:t>
            </a:r>
            <a:endParaRPr lang="en-GB" sz="1200" spc="-100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png" descr="Diagram&#10;&#10;Description automatically generated">
            <a:extLst>
              <a:ext uri="{FF2B5EF4-FFF2-40B4-BE49-F238E27FC236}">
                <a16:creationId xmlns:a16="http://schemas.microsoft.com/office/drawing/2014/main" id="{557F2E54-5031-43C8-8340-115CB510DB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7" t="15684" r="45777"/>
          <a:stretch/>
        </p:blipFill>
        <p:spPr>
          <a:xfrm>
            <a:off x="416459" y="1209055"/>
            <a:ext cx="4454305" cy="37062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84AF6E-1DEB-A5EF-89D5-3FEB7A9C8154}"/>
              </a:ext>
            </a:extLst>
          </p:cNvPr>
          <p:cNvSpPr txBox="1">
            <a:spLocks/>
          </p:cNvSpPr>
          <p:nvPr/>
        </p:nvSpPr>
        <p:spPr>
          <a:xfrm>
            <a:off x="321020" y="228178"/>
            <a:ext cx="7664136" cy="92160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ko-KR" altLang="en-US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당신이 누구인지</a:t>
            </a:r>
            <a:r>
              <a:rPr lang="en-US" altLang="ko-KR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</a:p>
          <a:p>
            <a:r>
              <a:rPr lang="ko-KR" altLang="en-US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당신이 어디에</a:t>
            </a:r>
            <a:r>
              <a:rPr lang="en-US" altLang="ko-KR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살고 있는지가 중요해요</a:t>
            </a:r>
            <a:r>
              <a:rPr lang="en-US" altLang="ko-KR" sz="2800" spc="-1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!</a:t>
            </a:r>
            <a:endParaRPr lang="en-US" sz="2800" spc="-1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E1B05C-09D3-312D-3D8D-7DF85D14FCD8}"/>
              </a:ext>
            </a:extLst>
          </p:cNvPr>
          <p:cNvSpPr txBox="1"/>
          <p:nvPr/>
        </p:nvSpPr>
        <p:spPr>
          <a:xfrm>
            <a:off x="5020143" y="1614580"/>
            <a:ext cx="3864878" cy="315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4213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0" dirty="0"/>
              <a:t>사람들은 무엇으로부터 영향을 받을 때 </a:t>
            </a:r>
            <a:r>
              <a:rPr lang="ko-KR" altLang="en-US" sz="1600" b="1" dirty="0"/>
              <a:t>모두 다르게 </a:t>
            </a:r>
            <a:r>
              <a:rPr lang="ko-KR" altLang="en-US" sz="1600" b="0" dirty="0"/>
              <a:t>영향을 받습니다</a:t>
            </a:r>
            <a:r>
              <a:rPr lang="en-US" altLang="ko-KR" sz="1600" b="0" dirty="0"/>
              <a:t>.</a:t>
            </a:r>
          </a:p>
          <a:p>
            <a:pPr marL="285750" marR="0" lvl="0" indent="-285750" algn="l" defTabSz="684213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0" dirty="0"/>
              <a:t>이것은 사람들이 </a:t>
            </a:r>
            <a:r>
              <a:rPr lang="ko-KR" altLang="en-US" sz="1600" b="1" dirty="0"/>
              <a:t>기후위기에 적응할 수 있는 능력</a:t>
            </a:r>
            <a:r>
              <a:rPr lang="ko-KR" altLang="en-US" sz="1600" b="0" dirty="0"/>
              <a:t>에 영향을 줍니다</a:t>
            </a:r>
            <a:r>
              <a:rPr lang="en-US" altLang="ko-KR" sz="1600" b="0" dirty="0"/>
              <a:t>.</a:t>
            </a:r>
          </a:p>
          <a:p>
            <a:pPr marL="285750" marR="0" lvl="0" indent="-285750" algn="l" defTabSz="684213" rtl="0" eaLnBrk="0" fontAlgn="base" latinLnBrk="0" hangingPunct="0">
              <a:lnSpc>
                <a:spcPct val="15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ko-KR" altLang="en-US" sz="1600" b="0" dirty="0"/>
              <a:t>기후위기에 얼마나 잘 적응할 수 있는지는 그 사람에게 어떤 </a:t>
            </a:r>
            <a:r>
              <a:rPr lang="ko-KR" altLang="en-US" sz="1600" dirty="0"/>
              <a:t>힘</a:t>
            </a:r>
            <a:r>
              <a:rPr lang="ko-KR" altLang="en-US" sz="1600" b="0" dirty="0"/>
              <a:t>이 있고</a:t>
            </a:r>
            <a:r>
              <a:rPr lang="en-US" altLang="ko-KR" sz="1600" b="0" dirty="0"/>
              <a:t>, </a:t>
            </a:r>
            <a:r>
              <a:rPr lang="ko-KR" altLang="en-US" sz="1600" b="0" dirty="0"/>
              <a:t>필요한 자원에 얼마나 쉽게 접근할 수 있는지에 달려 있습니다</a:t>
            </a:r>
            <a:r>
              <a:rPr lang="en-US" altLang="ko-KR" sz="1600" b="0" dirty="0"/>
              <a:t>.</a:t>
            </a:r>
            <a:endParaRPr lang="en-GB" sz="1600" b="0" dirty="0"/>
          </a:p>
        </p:txBody>
      </p:sp>
    </p:spTree>
    <p:extLst>
      <p:ext uri="{BB962C8B-B14F-4D97-AF65-F5344CB8AC3E}">
        <p14:creationId xmlns:p14="http://schemas.microsoft.com/office/powerpoint/2010/main" val="2614808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ADECA6E-C75C-45B7-61D6-679AC731E0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308" y="0"/>
            <a:ext cx="665538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1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 arrow circling and including people of different genders and ethnicities, one of whom is in a wheelchair.">
            <a:extLst>
              <a:ext uri="{FF2B5EF4-FFF2-40B4-BE49-F238E27FC236}">
                <a16:creationId xmlns:a16="http://schemas.microsoft.com/office/drawing/2014/main" id="{DFF50BBE-B645-4E0D-BCDB-FE4B860DF1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953"/>
            <a:ext cx="9144000" cy="51425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26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ter, outdoor, river, nature&#10;&#10;Description automatically generated">
            <a:extLst>
              <a:ext uri="{FF2B5EF4-FFF2-40B4-BE49-F238E27FC236}">
                <a16:creationId xmlns:a16="http://schemas.microsoft.com/office/drawing/2014/main" id="{8597F412-ADFA-4341-B2E4-0C720E58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1" t="17728"/>
          <a:stretch/>
        </p:blipFill>
        <p:spPr>
          <a:xfrm>
            <a:off x="0" y="15549"/>
            <a:ext cx="9144000" cy="51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08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D4231C88-80C9-A2D3-EFEE-3D4C51D75A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8" y="0"/>
            <a:ext cx="8817104" cy="45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806608"/>
      </p:ext>
    </p:extLst>
  </p:cSld>
  <p:clrMapOvr>
    <a:masterClrMapping/>
  </p:clrMapOvr>
</p:sld>
</file>

<file path=ppt/theme/theme1.xml><?xml version="1.0" encoding="utf-8"?>
<a:theme xmlns:a="http://schemas.openxmlformats.org/drawingml/2006/main" name="Oxfam">
  <a:themeElements>
    <a:clrScheme name="Oxfam update">
      <a:dk1>
        <a:srgbClr val="000000"/>
      </a:dk1>
      <a:lt1>
        <a:sysClr val="window" lastClr="FFFFFF"/>
      </a:lt1>
      <a:dk2>
        <a:srgbClr val="323232"/>
      </a:dk2>
      <a:lt2>
        <a:srgbClr val="D9D9D9"/>
      </a:lt2>
      <a:accent1>
        <a:srgbClr val="61A534"/>
      </a:accent1>
      <a:accent2>
        <a:srgbClr val="E70052"/>
      </a:accent2>
      <a:accent3>
        <a:srgbClr val="069DD1"/>
      </a:accent3>
      <a:accent4>
        <a:srgbClr val="53287D"/>
      </a:accent4>
      <a:accent5>
        <a:srgbClr val="E43989"/>
      </a:accent5>
      <a:accent6>
        <a:srgbClr val="FBC53A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2074</TotalTime>
  <Words>349</Words>
  <Application>Microsoft Office PowerPoint</Application>
  <PresentationFormat>On-screen Show (16:9)</PresentationFormat>
  <Paragraphs>40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Andale Mono</vt:lpstr>
      <vt:lpstr>Lucida Grande</vt:lpstr>
      <vt:lpstr>Malgun Gothic</vt:lpstr>
      <vt:lpstr>Arial</vt:lpstr>
      <vt:lpstr>Arial Black</vt:lpstr>
      <vt:lpstr>Calibri</vt:lpstr>
      <vt:lpstr>Oxfam</vt:lpstr>
      <vt:lpstr>기후위기가 우리에게 미치는 영향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Responding to the pandemic</dc:title>
  <dc:creator>Oxfam Education</dc:creator>
  <cp:lastModifiedBy>Minji Lee</cp:lastModifiedBy>
  <cp:revision>92</cp:revision>
  <dcterms:created xsi:type="dcterms:W3CDTF">2020-12-01T11:46:35Z</dcterms:created>
  <dcterms:modified xsi:type="dcterms:W3CDTF">2023-04-12T02:51:42Z</dcterms:modified>
</cp:coreProperties>
</file>